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2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1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9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2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7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0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A42AE8-5613-40F3-AE89-A3311F7DCCB8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6CC842-AEFE-4A61-BA6A-2AC13A0A5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46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오브젝트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2-6 32 </a:t>
            </a:r>
            <a:r>
              <a:rPr lang="ko-KR" altLang="en-US" dirty="0" err="1" smtClean="0"/>
              <a:t>전혁진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실제 제작에 해당하는 오브젝트들 목록 추출</a:t>
            </a:r>
            <a:endParaRPr lang="en-US" altLang="ko-KR" dirty="0" smtClean="0"/>
          </a:p>
          <a:p>
            <a:r>
              <a:rPr lang="ko-KR" altLang="en-US" dirty="0" smtClean="0"/>
              <a:t>하위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오브젝트들을 구성하는 하위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정함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스크립트 작성시 변수로 사용</a:t>
            </a:r>
            <a:endParaRPr lang="en-US" altLang="ko-KR" dirty="0" smtClean="0"/>
          </a:p>
          <a:p>
            <a:r>
              <a:rPr lang="ko-KR" altLang="en-US" dirty="0" smtClean="0"/>
              <a:t>상호 관계 설정 </a:t>
            </a:r>
            <a:r>
              <a:rPr lang="en-US" altLang="ko-KR" dirty="0" smtClean="0"/>
              <a:t>– value</a:t>
            </a:r>
            <a:r>
              <a:rPr lang="ko-KR" altLang="en-US" dirty="0" smtClean="0"/>
              <a:t>간의 상호 관계 설정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설계 시 사용함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6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귀여운 캐릭터</a:t>
            </a:r>
            <a:endParaRPr lang="en-US" altLang="ko-KR" dirty="0"/>
          </a:p>
          <a:p>
            <a:pPr lvl="1"/>
            <a:r>
              <a:rPr lang="ko-KR" altLang="en-US" dirty="0" smtClean="0"/>
              <a:t>악기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투사체</a:t>
            </a:r>
            <a:endParaRPr lang="en-US" altLang="ko-KR" dirty="0" smtClean="0"/>
          </a:p>
          <a:p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움직임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제어</a:t>
            </a:r>
            <a:endParaRPr lang="en-US" altLang="ko-KR" dirty="0" smtClean="0"/>
          </a:p>
          <a:p>
            <a:r>
              <a:rPr lang="ko-KR" altLang="en-US" dirty="0" err="1" smtClean="0"/>
              <a:t>런쳐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발사체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979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하위 오브젝트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악기</a:t>
            </a:r>
            <a:r>
              <a:rPr lang="en-US" altLang="ko-KR" dirty="0"/>
              <a:t>(</a:t>
            </a:r>
            <a:r>
              <a:rPr lang="ko-KR" altLang="en-US" dirty="0"/>
              <a:t>아이템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귀여운 캐릭터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투사체</a:t>
            </a:r>
            <a:endParaRPr lang="en-US" altLang="ko-KR" dirty="0"/>
          </a:p>
          <a:p>
            <a:r>
              <a:rPr lang="en-US" altLang="ko-KR" dirty="0" smtClean="0"/>
              <a:t>Value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Velocity – </a:t>
            </a:r>
            <a:r>
              <a:rPr lang="ko-KR" altLang="en-US" dirty="0" smtClean="0"/>
              <a:t>속도 관련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Size – </a:t>
            </a:r>
            <a:r>
              <a:rPr lang="ko-KR" altLang="en-US" dirty="0" smtClean="0"/>
              <a:t>크기 관련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Score – </a:t>
            </a:r>
            <a:r>
              <a:rPr lang="ko-KR" altLang="en-US" dirty="0" smtClean="0"/>
              <a:t>점수 관련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획득 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Locate – </a:t>
            </a:r>
            <a:r>
              <a:rPr lang="ko-KR" altLang="en-US" dirty="0" smtClean="0"/>
              <a:t>위치 관련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– </a:t>
            </a:r>
            <a:r>
              <a:rPr lang="ko-KR" altLang="en-US" dirty="0" smtClean="0"/>
              <a:t>소스 이미지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26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악기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Kinds – </a:t>
            </a:r>
            <a:r>
              <a:rPr lang="ko-KR" altLang="en-US" dirty="0" smtClean="0"/>
              <a:t>연주하는 악기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투사체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Kinds</a:t>
            </a:r>
          </a:p>
          <a:p>
            <a:pPr lvl="2"/>
            <a:r>
              <a:rPr lang="en-US" altLang="ko-KR" dirty="0" smtClean="0"/>
              <a:t>Effect – </a:t>
            </a:r>
            <a:r>
              <a:rPr lang="ko-KR" altLang="en-US" dirty="0" smtClean="0"/>
              <a:t>폭파 시 이펙트의 타입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Volume – </a:t>
            </a:r>
            <a:r>
              <a:rPr lang="ko-KR" altLang="en-US" dirty="0" err="1" smtClean="0"/>
              <a:t>폭파시의</a:t>
            </a:r>
            <a:r>
              <a:rPr lang="ko-KR" altLang="en-US" dirty="0" smtClean="0"/>
              <a:t> 소리 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Velocity – </a:t>
            </a:r>
            <a:r>
              <a:rPr lang="ko-KR" altLang="en-US" dirty="0" smtClean="0"/>
              <a:t>투사체의 속도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귀여운 캐릭터 </a:t>
            </a:r>
            <a:r>
              <a:rPr lang="en-US" altLang="ko-KR" dirty="0" smtClean="0"/>
              <a:t>– INFORMATION VIEW</a:t>
            </a:r>
            <a:r>
              <a:rPr lang="ko-KR" altLang="en-US" dirty="0" smtClean="0"/>
              <a:t>에서 연주 하는 모습을 보여줄 캐릭터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Speed – </a:t>
            </a:r>
            <a:r>
              <a:rPr lang="ko-KR" altLang="en-US" dirty="0" smtClean="0"/>
              <a:t>연주하는 모습의 속도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Kinds </a:t>
            </a:r>
          </a:p>
        </p:txBody>
      </p:sp>
    </p:spTree>
    <p:extLst>
      <p:ext uri="{BB962C8B-B14F-4D97-AF65-F5344CB8AC3E}">
        <p14:creationId xmlns:p14="http://schemas.microsoft.com/office/powerpoint/2010/main" val="279128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Launcher </a:t>
            </a:r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투사체</a:t>
            </a:r>
            <a:endParaRPr lang="en-US" altLang="ko-KR" dirty="0"/>
          </a:p>
          <a:p>
            <a:pPr lvl="1"/>
            <a:r>
              <a:rPr lang="en-US" altLang="ko-KR" dirty="0" smtClean="0"/>
              <a:t>Velocity</a:t>
            </a:r>
          </a:p>
          <a:p>
            <a:pPr lvl="1"/>
            <a:r>
              <a:rPr lang="en-US" altLang="ko-KR" dirty="0" smtClean="0"/>
              <a:t>Shape – </a:t>
            </a:r>
            <a:r>
              <a:rPr lang="ko-KR" altLang="en-US" dirty="0" smtClean="0"/>
              <a:t>투사체의 형태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 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구슬 모양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발사체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Size </a:t>
            </a:r>
            <a:r>
              <a:rPr lang="en-US" altLang="ko-KR" dirty="0"/>
              <a:t>– </a:t>
            </a:r>
            <a:r>
              <a:rPr lang="ko-KR" altLang="en-US" dirty="0"/>
              <a:t>크기 관련 값</a:t>
            </a:r>
            <a:endParaRPr lang="en-US" altLang="ko-KR" dirty="0"/>
          </a:p>
          <a:p>
            <a:pPr lvl="1"/>
            <a:r>
              <a:rPr lang="en-US" altLang="ko-KR" dirty="0" smtClean="0"/>
              <a:t>Locate </a:t>
            </a:r>
            <a:r>
              <a:rPr lang="en-US" altLang="ko-KR" dirty="0"/>
              <a:t>– </a:t>
            </a:r>
            <a:r>
              <a:rPr lang="ko-KR" altLang="en-US" dirty="0"/>
              <a:t>위치 관련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– </a:t>
            </a:r>
            <a:r>
              <a:rPr lang="ko-KR" altLang="en-US" dirty="0" smtClean="0"/>
              <a:t>발사체의 타입 값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움직임 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움직임 관련 전반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Tempo – </a:t>
            </a:r>
            <a:r>
              <a:rPr lang="ko-KR" altLang="en-US" dirty="0" smtClean="0"/>
              <a:t>컨트롤러에서 </a:t>
            </a:r>
            <a:r>
              <a:rPr lang="en-US" altLang="ko-KR" dirty="0" smtClean="0"/>
              <a:t>tempo</a:t>
            </a:r>
            <a:r>
              <a:rPr lang="ko-KR" altLang="en-US" dirty="0" smtClean="0"/>
              <a:t>값을 변경 시 각 오브젝트의 속도 관련 값을 제어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Breakaway – </a:t>
            </a:r>
            <a:r>
              <a:rPr lang="ko-KR" altLang="en-US" dirty="0" smtClean="0"/>
              <a:t>지정된 속도 이상에서 벗어 날 경우 해당 정보를 알려주고 게임을 정지 시켜 줌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?) </a:t>
            </a:r>
            <a:r>
              <a:rPr lang="ko-KR" altLang="en-US" dirty="0" smtClean="0"/>
              <a:t>초당 움직인 거리를 계산한 값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 플레이 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방식에 있어서의 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소리 크기와 같은 정보 등 전반적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Life – </a:t>
            </a:r>
            <a:r>
              <a:rPr lang="ko-KR" altLang="en-US" dirty="0" smtClean="0"/>
              <a:t>플레이어의 라이프 값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Score – </a:t>
            </a:r>
            <a:r>
              <a:rPr lang="ko-KR" altLang="en-US" dirty="0" smtClean="0"/>
              <a:t>플레이어가 스코어를 얻을 때 마다 누적 시켜서 총 </a:t>
            </a:r>
            <a:r>
              <a:rPr lang="en-US" altLang="ko-KR" dirty="0" smtClean="0"/>
              <a:t>score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산정 시켜 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Volume – </a:t>
            </a:r>
            <a:r>
              <a:rPr lang="ko-KR" altLang="en-US" dirty="0" smtClean="0"/>
              <a:t>소리 관련 값들을 총괄적으로 제어 하는 값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19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32</TotalTime>
  <Words>281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나눔고딕 ExtraBold</vt:lpstr>
      <vt:lpstr>Arial</vt:lpstr>
      <vt:lpstr>천체</vt:lpstr>
      <vt:lpstr>오브젝트 설계</vt:lpstr>
      <vt:lpstr>목적</vt:lpstr>
      <vt:lpstr>오브젝트 구성</vt:lpstr>
      <vt:lpstr>캐릭터 오브젝트</vt:lpstr>
      <vt:lpstr>캐릭터 오브젝트</vt:lpstr>
      <vt:lpstr>Launcher 오브젝트</vt:lpstr>
      <vt:lpstr>컨트롤러 오브젝트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오브젝트 설계</dc:title>
  <dc:creator>Lincer</dc:creator>
  <cp:lastModifiedBy>Lincer</cp:lastModifiedBy>
  <cp:revision>4</cp:revision>
  <dcterms:created xsi:type="dcterms:W3CDTF">2016-10-03T10:53:54Z</dcterms:created>
  <dcterms:modified xsi:type="dcterms:W3CDTF">2016-10-03T11:26:27Z</dcterms:modified>
</cp:coreProperties>
</file>