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5184576" cy="28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915816" y="2060848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876182"/>
            <a:ext cx="2463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Step 1: Select an input type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15816" y="2551802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367136"/>
            <a:ext cx="259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Step 2: Select an output type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915816" y="3381367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3190112"/>
            <a:ext cx="2483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Step 3</a:t>
            </a:r>
            <a:r>
              <a:rPr lang="en-US" altLang="zh-CN" sz="1600" dirty="0">
                <a:solidFill>
                  <a:srgbClr val="FF0000"/>
                </a:solidFill>
              </a:rPr>
              <a:t>: Fill in the necessary 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input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936100" y="4581128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20" y="4437112"/>
            <a:ext cx="1395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Step 4: Submit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244408" y="3381368"/>
            <a:ext cx="0" cy="26365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68344" y="3708321"/>
            <a:ext cx="147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Click to show the example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>
            <a:stCxn id="22" idx="2"/>
          </p:cNvCxnSpPr>
          <p:nvPr/>
        </p:nvCxnSpPr>
        <p:spPr>
          <a:xfrm>
            <a:off x="4788024" y="1492682"/>
            <a:ext cx="0" cy="52751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9090" y="846351"/>
            <a:ext cx="109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Multiple sequence alignment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796136" y="1492682"/>
            <a:ext cx="0" cy="52751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61629" y="938685"/>
            <a:ext cx="126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Direct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informations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>
            <a:stCxn id="21" idx="2"/>
          </p:cNvCxnSpPr>
          <p:nvPr/>
        </p:nvCxnSpPr>
        <p:spPr>
          <a:xfrm flipH="1">
            <a:off x="6804248" y="1708359"/>
            <a:ext cx="666074" cy="31183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36196" y="692696"/>
            <a:ext cx="2268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DIs after being ranked to pick out the top L/2 DIs and then processed by </a:t>
            </a:r>
            <a:r>
              <a:rPr lang="en-US" altLang="zh-CN" sz="1200" dirty="0" smtClean="0">
                <a:solidFill>
                  <a:srgbClr val="FF0000"/>
                </a:solidFill>
              </a:rPr>
              <a:t>removing  the </a:t>
            </a:r>
            <a:r>
              <a:rPr lang="en-US" altLang="zh-CN" sz="1200" dirty="0">
                <a:solidFill>
                  <a:srgbClr val="FF0000"/>
                </a:solidFill>
              </a:rPr>
              <a:t>isolated points to reduce the false positives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352550"/>
            <a:ext cx="8924925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93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59313"/>
            <a:ext cx="5175939" cy="11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90" y="3140968"/>
            <a:ext cx="5248821" cy="103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843808" y="1657494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1472828"/>
            <a:ext cx="255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1: Upload a single structure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785230" y="1340768"/>
            <a:ext cx="0" cy="45376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296" y="828741"/>
            <a:ext cx="109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Supported file suffixes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915816" y="3325634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140968"/>
            <a:ext cx="268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1: Upload multiple structures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43808" y="2317522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2132856"/>
            <a:ext cx="124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2: Submit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15816" y="3973706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3789040"/>
            <a:ext cx="124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2: Submit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244408" y="2060848"/>
            <a:ext cx="189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07169" y="3717032"/>
            <a:ext cx="3166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5" y="1412776"/>
            <a:ext cx="84312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89365"/>
            <a:ext cx="5410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047037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57238"/>
            <a:ext cx="833278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71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8600"/>
            <a:ext cx="8399463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0025"/>
            <a:ext cx="7237413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84</Words>
  <Application>Microsoft Office PowerPoint</Application>
  <PresentationFormat>全屏显示(4:3)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Wang</dc:creator>
  <cp:lastModifiedBy>Jian</cp:lastModifiedBy>
  <cp:revision>5</cp:revision>
  <dcterms:created xsi:type="dcterms:W3CDTF">2017-04-10T02:28:10Z</dcterms:created>
  <dcterms:modified xsi:type="dcterms:W3CDTF">2017-04-10T05:39:32Z</dcterms:modified>
</cp:coreProperties>
</file>