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124A-7BE2-476A-9AFC-91FA224E9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8A79C-8B12-4A85-9478-0486D880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0228-B0EA-4C0C-BE4D-5E70C82B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410F-4AD9-4455-B033-27CB1D10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352B-E191-4D09-AC88-78990EF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0BBF-455D-40DB-9D3B-C36B4EA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5DAA3-E9D1-436F-9A1C-8AE59496F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981D-47BA-40F1-99D7-1ED03D19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EE4C8-F571-4BAD-888A-D99BCA3D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E45E-98E8-4355-B1A2-F818DE0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122B9-E2CD-4107-AA78-2B4ADBFD7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BAA8E-6F1E-4EAD-9F22-1FDF6A98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9B72-9CC1-4EFE-A067-701DB88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AA86-D87C-4A98-985E-ACEB502B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F70-4568-4BB5-A2CE-976BC20D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A501-93D8-4537-928F-3EDBF251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EED5-5405-469B-A220-1F9766E0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2DB9-2289-48C6-A03E-07DDA101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48FBB-95D9-4DE8-B557-A60C3A62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01C5-D55D-402F-9D7E-24815FBD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3795-90D6-458B-A257-438162AE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58B5-F987-4A20-A7F4-1CA094A7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F41B-AAB7-415C-B166-0B37A075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402B-277E-46A5-A552-C628CACD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CCC4-7D82-4008-BC96-1AF8B4EE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991-4104-4B87-856F-C8689103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F04F-461F-4561-BA63-79237DA01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71807-D06C-47C3-80C8-2E60E875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1E4B-91A3-4C10-89B7-F173A6C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2A579-95F0-4D8B-B88C-4DD1471F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D4788-7193-4F20-AD22-AEAE60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B604-068C-4378-851E-78C3140C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F630-F388-445C-87B7-CDE3BBF6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2DAEE-EAFF-46EB-828D-41CFEF81F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7EAE-EF1A-409A-AD0A-C97D37752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67945-D755-4F11-9FA8-BE9CFDF1A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ECADE-379A-454B-B1AF-05E89252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17A13-77B7-4863-B10B-C4D68B07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D9D82-D09A-45AD-82A0-58128D13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7E2-D062-4BB8-9B6E-7EF49410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0006E-71CA-4563-A165-61E5F001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CFC2-E2B2-46D3-978D-B13CCEAA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A2E22-6D6E-45B3-9E95-7129572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1C05E-FB67-493F-A235-5925EF5F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F2515-377D-4459-AA48-4AEFA33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6F0E5-7D0A-40E9-A4E2-39FF0804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3581-833D-493D-9A71-4B120065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5F97-270F-499D-8DE7-F050C956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0C36-055F-4DA0-9A04-23BE34B3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512D-3716-49C7-B325-5788369C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8AD6-9ECA-45FB-AE3F-5B10C6D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D8B5E-C307-45D6-A852-B390278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CF48-096A-466D-96CC-275984B6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1E355-365B-47B6-8C12-094D13824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1ED54-57E1-432D-B582-B3EBB2161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C96D-DDB8-4C7D-8A4C-551E6747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FF10-A045-4061-BDFE-CD687CBF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BC85-ED5A-4821-A4BF-8CE5ECF2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D2AAB-A3EA-4F25-8D1A-57F6A202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5CE9-97A4-4FF3-AB52-8C669155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F758-D6BF-4B51-B147-9ED71B0B3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B528-0BD0-4D34-A976-3E11556E4D2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2F6C-24B9-4F8C-922C-B34394DFD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C7B1-3559-4782-A438-067767BFC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2262-D05E-4EE0-A243-A469AEAE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D7FACEB-CF25-4AC9-AFE3-D1B9980BE13B}"/>
              </a:ext>
            </a:extLst>
          </p:cNvPr>
          <p:cNvGrpSpPr/>
          <p:nvPr/>
        </p:nvGrpSpPr>
        <p:grpSpPr>
          <a:xfrm>
            <a:off x="3824586" y="0"/>
            <a:ext cx="4542828" cy="6858000"/>
            <a:chOff x="3824586" y="0"/>
            <a:chExt cx="4542828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5E172C-9433-4E0F-B790-B95FBD4F2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586" y="0"/>
              <a:ext cx="4542828" cy="6858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9791D2-4A5E-4967-9CE1-E263816FBA31}"/>
                </a:ext>
              </a:extLst>
            </p:cNvPr>
            <p:cNvSpPr txBox="1"/>
            <p:nvPr/>
          </p:nvSpPr>
          <p:spPr>
            <a:xfrm>
              <a:off x="4622800" y="1736683"/>
              <a:ext cx="260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4C723-170E-4676-A4CA-B8E919929369}"/>
                </a:ext>
              </a:extLst>
            </p:cNvPr>
            <p:cNvSpPr txBox="1"/>
            <p:nvPr/>
          </p:nvSpPr>
          <p:spPr>
            <a:xfrm>
              <a:off x="6622288" y="1730587"/>
              <a:ext cx="260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9A0614-23C4-4CE3-B846-E5F02F363BFA}"/>
                </a:ext>
              </a:extLst>
            </p:cNvPr>
            <p:cNvSpPr txBox="1"/>
            <p:nvPr/>
          </p:nvSpPr>
          <p:spPr>
            <a:xfrm>
              <a:off x="6622288" y="4010491"/>
              <a:ext cx="260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B47D25-E1F8-4E70-A873-AFF2929BFEB7}"/>
                </a:ext>
              </a:extLst>
            </p:cNvPr>
            <p:cNvSpPr txBox="1"/>
            <p:nvPr/>
          </p:nvSpPr>
          <p:spPr>
            <a:xfrm>
              <a:off x="6622288" y="6281912"/>
              <a:ext cx="260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251AB-942C-44C7-84E5-EB7A2698E34D}"/>
                </a:ext>
              </a:extLst>
            </p:cNvPr>
            <p:cNvSpPr txBox="1"/>
            <p:nvPr/>
          </p:nvSpPr>
          <p:spPr>
            <a:xfrm>
              <a:off x="5625592" y="1669627"/>
              <a:ext cx="260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3CBEBA-4650-4DB4-B3BD-323CAFF854E8}"/>
                </a:ext>
              </a:extLst>
            </p:cNvPr>
            <p:cNvSpPr txBox="1"/>
            <p:nvPr/>
          </p:nvSpPr>
          <p:spPr>
            <a:xfrm>
              <a:off x="4622800" y="3977625"/>
              <a:ext cx="260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53E85-2594-4A58-B21F-303119A224F3}"/>
                </a:ext>
              </a:extLst>
            </p:cNvPr>
            <p:cNvSpPr txBox="1"/>
            <p:nvPr/>
          </p:nvSpPr>
          <p:spPr>
            <a:xfrm>
              <a:off x="5590540" y="3575289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28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84F762-2D3E-400C-9476-8B4E946E96C5}"/>
                </a:ext>
              </a:extLst>
            </p:cNvPr>
            <p:cNvSpPr txBox="1"/>
            <p:nvPr/>
          </p:nvSpPr>
          <p:spPr>
            <a:xfrm>
              <a:off x="7614412" y="2916921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70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D94B93-1A99-44E2-ADCA-387C71F404E4}"/>
                </a:ext>
              </a:extLst>
            </p:cNvPr>
            <p:cNvSpPr txBox="1"/>
            <p:nvPr/>
          </p:nvSpPr>
          <p:spPr>
            <a:xfrm>
              <a:off x="7614412" y="374889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96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C9817-419D-46EA-B11C-AAEFDFEB4FD7}"/>
                </a:ext>
              </a:extLst>
            </p:cNvPr>
            <p:cNvSpPr txBox="1"/>
            <p:nvPr/>
          </p:nvSpPr>
          <p:spPr>
            <a:xfrm>
              <a:off x="4593844" y="5282169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65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968C51-5055-466A-A899-5713EB1A91FB}"/>
                </a:ext>
              </a:extLst>
            </p:cNvPr>
            <p:cNvSpPr txBox="1"/>
            <p:nvPr/>
          </p:nvSpPr>
          <p:spPr>
            <a:xfrm>
              <a:off x="5625592" y="6227049"/>
              <a:ext cx="260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EDFA1E-1740-4FBB-8908-0C2CAE5EADDF}"/>
                </a:ext>
              </a:extLst>
            </p:cNvPr>
            <p:cNvSpPr txBox="1"/>
            <p:nvPr/>
          </p:nvSpPr>
          <p:spPr>
            <a:xfrm>
              <a:off x="7614412" y="5800329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603020202020204" pitchFamily="34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48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Lingqing Gan</dc:creator>
  <cp:lastModifiedBy>Lingqing Gan</cp:lastModifiedBy>
  <cp:revision>2</cp:revision>
  <dcterms:created xsi:type="dcterms:W3CDTF">2019-12-31T04:49:23Z</dcterms:created>
  <dcterms:modified xsi:type="dcterms:W3CDTF">2019-12-31T05:05:38Z</dcterms:modified>
</cp:coreProperties>
</file>