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 Classic" panose="020B0604020202020204" charset="0"/>
      <p:regular r:id="rId13"/>
    </p:embeddedFont>
    <p:embeddedFont>
      <p:font typeface="Montserrat Classic Bold" panose="020B0604020202020204" charset="0"/>
      <p:regular r:id="rId14"/>
    </p:embeddedFont>
    <p:embeddedFont>
      <p:font typeface="Montserrat Light" panose="00000400000000000000" pitchFamily="2" charset="0"/>
      <p:regular r:id="rId15"/>
    </p:embeddedFont>
    <p:embeddedFont>
      <p:font typeface="Oswald" panose="00000500000000000000" pitchFamily="2" charset="0"/>
      <p:regular r:id="rId16"/>
    </p:embeddedFont>
    <p:embeddedFont>
      <p:font typeface="Oswald Bold" panose="00000800000000000000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22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 l="1113" r="1113"/>
          <a:stretch>
            <a:fillRect/>
          </a:stretch>
        </p:blipFill>
        <p:spPr>
          <a:xfrm>
            <a:off x="297473" y="317234"/>
            <a:ext cx="17687925" cy="96107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7473" y="317234"/>
            <a:ext cx="17687925" cy="9610725"/>
            <a:chOff x="0" y="0"/>
            <a:chExt cx="13411674" cy="72872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11674" cy="7287227"/>
            </a:xfrm>
            <a:custGeom>
              <a:avLst/>
              <a:gdLst/>
              <a:ahLst/>
              <a:cxnLst/>
              <a:rect l="l" t="t" r="r" b="b"/>
              <a:pathLst>
                <a:path w="13411674" h="7287227">
                  <a:moveTo>
                    <a:pt x="0" y="0"/>
                  </a:moveTo>
                  <a:lnTo>
                    <a:pt x="0" y="7287227"/>
                  </a:lnTo>
                  <a:lnTo>
                    <a:pt x="13411674" y="7287227"/>
                  </a:lnTo>
                  <a:lnTo>
                    <a:pt x="13411674" y="0"/>
                  </a:lnTo>
                  <a:lnTo>
                    <a:pt x="0" y="0"/>
                  </a:lnTo>
                  <a:close/>
                  <a:moveTo>
                    <a:pt x="13350714" y="7226267"/>
                  </a:moveTo>
                  <a:lnTo>
                    <a:pt x="59690" y="7226267"/>
                  </a:lnTo>
                  <a:lnTo>
                    <a:pt x="59690" y="59690"/>
                  </a:lnTo>
                  <a:lnTo>
                    <a:pt x="13350714" y="59690"/>
                  </a:lnTo>
                  <a:lnTo>
                    <a:pt x="13350714" y="722626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340376" y="1767416"/>
            <a:ext cx="13588197" cy="6752167"/>
            <a:chOff x="0" y="0"/>
            <a:chExt cx="18117597" cy="9002890"/>
          </a:xfrm>
        </p:grpSpPr>
        <p:sp>
          <p:nvSpPr>
            <p:cNvPr id="6" name="AutoShape 6"/>
            <p:cNvSpPr/>
            <p:nvPr/>
          </p:nvSpPr>
          <p:spPr>
            <a:xfrm>
              <a:off x="0" y="1782898"/>
              <a:ext cx="18110200" cy="3454400"/>
            </a:xfrm>
            <a:prstGeom prst="rect">
              <a:avLst/>
            </a:prstGeom>
            <a:solidFill>
              <a:srgbClr val="0A1A3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9322"/>
              <a:ext cx="18117597" cy="609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2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397472"/>
              <a:ext cx="18092197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140">
                  <a:solidFill>
                    <a:srgbClr val="FFFFFF"/>
                  </a:solidFill>
                  <a:latin typeface="Montserrat Classic"/>
                </a:rPr>
                <a:t>Preparado por Barbara Santos, Beatriz Tedesco, Bruno Andrade, Danielle Zanini, Gustavo Wandeur, Lincoln Silva, Matheus Barros e Millene Santos</a:t>
              </a:r>
            </a:p>
            <a:p>
              <a:pPr algn="ctr">
                <a:lnSpc>
                  <a:spcPts val="3919"/>
                </a:lnSpc>
              </a:pPr>
              <a:endParaRPr lang="en-US" sz="2799" spc="140">
                <a:solidFill>
                  <a:srgbClr val="FFFFFF"/>
                </a:solidFill>
                <a:latin typeface="Montserrat Classic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902" y="2395137"/>
              <a:ext cx="17152397" cy="2200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67"/>
                </a:lnSpc>
              </a:pPr>
              <a:r>
                <a:rPr lang="en-US" sz="11425" spc="228">
                  <a:solidFill>
                    <a:srgbClr val="FFFFFF"/>
                  </a:solidFill>
                  <a:latin typeface="Oswald Bold"/>
                </a:rPr>
                <a:t>THE VORTEX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37748" y="7679826"/>
            <a:ext cx="2450252" cy="2450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04850" y="-857250"/>
            <a:ext cx="19697700" cy="5257800"/>
          </a:xfrm>
          <a:prstGeom prst="rect">
            <a:avLst/>
          </a:prstGeom>
          <a:solidFill>
            <a:srgbClr val="894DF8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5175" r="15175"/>
          <a:stretch>
            <a:fillRect/>
          </a:stretch>
        </p:blipFill>
        <p:spPr>
          <a:xfrm>
            <a:off x="1702500" y="2696262"/>
            <a:ext cx="4724358" cy="3274947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-704850" y="9777652"/>
            <a:ext cx="19354800" cy="704850"/>
          </a:xfrm>
          <a:prstGeom prst="rect">
            <a:avLst/>
          </a:prstGeom>
          <a:solidFill>
            <a:srgbClr val="0A1A3B"/>
          </a:solidFill>
        </p:spPr>
      </p:sp>
      <p:grpSp>
        <p:nvGrpSpPr>
          <p:cNvPr id="5" name="Group 5"/>
          <p:cNvGrpSpPr/>
          <p:nvPr/>
        </p:nvGrpSpPr>
        <p:grpSpPr>
          <a:xfrm>
            <a:off x="11907402" y="6252143"/>
            <a:ext cx="4736851" cy="1475634"/>
            <a:chOff x="0" y="0"/>
            <a:chExt cx="6315801" cy="1967513"/>
          </a:xfrm>
        </p:grpSpPr>
        <p:sp>
          <p:nvSpPr>
            <p:cNvPr id="6" name="TextBox 6"/>
            <p:cNvSpPr txBox="1"/>
            <p:nvPr/>
          </p:nvSpPr>
          <p:spPr>
            <a:xfrm>
              <a:off x="0" y="28575"/>
              <a:ext cx="6312861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"/>
                </a:rPr>
                <a:t>DASHBOARD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1140"/>
              <a:ext cx="6315801" cy="107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0A1A3B">
                      <a:alpha val="60000"/>
                    </a:srgbClr>
                  </a:solidFill>
                  <a:latin typeface="Montserrat Light"/>
                </a:rPr>
                <a:t>Tela inicial com os dados dos heróis.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17234" r="13353"/>
          <a:stretch>
            <a:fillRect/>
          </a:stretch>
        </p:blipFill>
        <p:spPr>
          <a:xfrm>
            <a:off x="1702500" y="2696262"/>
            <a:ext cx="4724358" cy="328614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1206" b="1206"/>
          <a:stretch>
            <a:fillRect/>
          </a:stretch>
        </p:blipFill>
        <p:spPr>
          <a:xfrm>
            <a:off x="6778698" y="2696262"/>
            <a:ext cx="4730604" cy="327494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 t="1429" b="1429"/>
          <a:stretch>
            <a:fillRect/>
          </a:stretch>
        </p:blipFill>
        <p:spPr>
          <a:xfrm>
            <a:off x="1702500" y="2707457"/>
            <a:ext cx="4724358" cy="326375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 t="1549" b="1549"/>
          <a:stretch>
            <a:fillRect/>
          </a:stretch>
        </p:blipFill>
        <p:spPr>
          <a:xfrm>
            <a:off x="11907402" y="2696262"/>
            <a:ext cx="4736851" cy="326375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19161" y="911225"/>
            <a:ext cx="16236692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r>
              <a:rPr lang="en-US" sz="5500" spc="219">
                <a:solidFill>
                  <a:srgbClr val="FFFFFF"/>
                </a:solidFill>
                <a:latin typeface="Montserrat Classic Bold"/>
              </a:rPr>
              <a:t>PROTÓTIPO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690008" y="6252143"/>
            <a:ext cx="4736851" cy="1475634"/>
            <a:chOff x="0" y="0"/>
            <a:chExt cx="6315801" cy="196751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28575"/>
              <a:ext cx="6312861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"/>
                </a:rPr>
                <a:t>TELA DE CADASTRO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81140"/>
              <a:ext cx="6315801" cy="107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0A1A3B">
                      <a:alpha val="60000"/>
                    </a:srgbClr>
                  </a:solidFill>
                  <a:latin typeface="Montserrat Light"/>
                </a:rPr>
                <a:t>Tela para cadastrar o usuário na plataforma.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778698" y="6252143"/>
            <a:ext cx="4736851" cy="1475634"/>
            <a:chOff x="0" y="0"/>
            <a:chExt cx="6315801" cy="196751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28575"/>
              <a:ext cx="6312861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"/>
                </a:rPr>
                <a:t>TELA DE LOGIN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81140"/>
              <a:ext cx="6315801" cy="107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0A1A3B">
                      <a:alpha val="60000"/>
                    </a:srgbClr>
                  </a:solidFill>
                  <a:latin typeface="Montserrat Light"/>
                </a:rPr>
                <a:t>Tela para poder logar na plataforma.</a:t>
              </a:r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7126647" y="9118849"/>
            <a:ext cx="952017" cy="1000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04850" y="-857250"/>
            <a:ext cx="19697700" cy="5257800"/>
          </a:xfrm>
          <a:prstGeom prst="rect">
            <a:avLst/>
          </a:prstGeom>
          <a:solidFill>
            <a:srgbClr val="894DF8"/>
          </a:solidFill>
        </p:spPr>
      </p:sp>
      <p:sp>
        <p:nvSpPr>
          <p:cNvPr id="3" name="AutoShape 3"/>
          <p:cNvSpPr/>
          <p:nvPr/>
        </p:nvSpPr>
        <p:spPr>
          <a:xfrm>
            <a:off x="-533400" y="9958742"/>
            <a:ext cx="19354800" cy="704850"/>
          </a:xfrm>
          <a:prstGeom prst="rect">
            <a:avLst/>
          </a:prstGeom>
          <a:solidFill>
            <a:srgbClr val="0A1A3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4711" r="3546" b="3005"/>
          <a:stretch>
            <a:fillRect/>
          </a:stretch>
        </p:blipFill>
        <p:spPr>
          <a:xfrm>
            <a:off x="10777425" y="2803069"/>
            <a:ext cx="4527916" cy="34146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3965" t="1303" r="90" b="5263"/>
          <a:stretch>
            <a:fillRect/>
          </a:stretch>
        </p:blipFill>
        <p:spPr>
          <a:xfrm>
            <a:off x="2781524" y="2843732"/>
            <a:ext cx="4924980" cy="341465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47621" y="6387470"/>
            <a:ext cx="5590127" cy="1933395"/>
            <a:chOff x="0" y="0"/>
            <a:chExt cx="7453503" cy="2577860"/>
          </a:xfrm>
        </p:grpSpPr>
        <p:sp>
          <p:nvSpPr>
            <p:cNvPr id="7" name="TextBox 7"/>
            <p:cNvSpPr txBox="1"/>
            <p:nvPr/>
          </p:nvSpPr>
          <p:spPr>
            <a:xfrm>
              <a:off x="0" y="28575"/>
              <a:ext cx="7450034" cy="1273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"/>
                </a:rPr>
                <a:t>TELA DE CRIAÇÃO E EDIÇÃO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03440"/>
              <a:ext cx="7453503" cy="107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0A1A3B">
                      <a:alpha val="60000"/>
                    </a:srgbClr>
                  </a:solidFill>
                  <a:latin typeface="Montserrat Light"/>
                </a:rPr>
                <a:t>Tela para criar e editar um personagem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450252" y="6387470"/>
            <a:ext cx="5590127" cy="1942359"/>
            <a:chOff x="0" y="0"/>
            <a:chExt cx="7453503" cy="258981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8575"/>
              <a:ext cx="7450034" cy="1273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"/>
                </a:rPr>
                <a:t>PERSONAGEM DETALHADO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503440"/>
              <a:ext cx="7453503" cy="107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0A1A3B">
                      <a:alpha val="60000"/>
                    </a:srgbClr>
                  </a:solidFill>
                  <a:latin typeface="Montserrat Light"/>
                </a:rPr>
                <a:t>Tela das informações do personagens.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19161" y="911225"/>
            <a:ext cx="16236692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r>
              <a:rPr lang="en-US" sz="5500" spc="219">
                <a:solidFill>
                  <a:srgbClr val="FFFFFF"/>
                </a:solidFill>
                <a:latin typeface="Montserrat Classic Bold"/>
              </a:rPr>
              <a:t>PROTÓTIPO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126647" y="9118849"/>
            <a:ext cx="952017" cy="1000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33400" y="9958742"/>
            <a:ext cx="19354800" cy="704850"/>
          </a:xfrm>
          <a:prstGeom prst="rect">
            <a:avLst/>
          </a:prstGeom>
          <a:solidFill>
            <a:srgbClr val="894DF8"/>
          </a:solidFill>
        </p:spPr>
      </p:sp>
      <p:grpSp>
        <p:nvGrpSpPr>
          <p:cNvPr id="3" name="Group 3"/>
          <p:cNvGrpSpPr/>
          <p:nvPr/>
        </p:nvGrpSpPr>
        <p:grpSpPr>
          <a:xfrm>
            <a:off x="-638175" y="4816859"/>
            <a:ext cx="19564350" cy="590550"/>
            <a:chOff x="0" y="0"/>
            <a:chExt cx="26085800" cy="787400"/>
          </a:xfrm>
        </p:grpSpPr>
        <p:sp>
          <p:nvSpPr>
            <p:cNvPr id="4" name="AutoShape 4"/>
            <p:cNvSpPr/>
            <p:nvPr/>
          </p:nvSpPr>
          <p:spPr>
            <a:xfrm>
              <a:off x="0" y="317500"/>
              <a:ext cx="26085800" cy="152400"/>
            </a:xfrm>
            <a:prstGeom prst="rect">
              <a:avLst/>
            </a:prstGeom>
            <a:solidFill>
              <a:srgbClr val="894DF8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5016500" y="0"/>
              <a:ext cx="787400" cy="78740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94DF8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649200" y="0"/>
              <a:ext cx="787400" cy="78740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94DF8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20281900" y="0"/>
              <a:ext cx="787400" cy="78740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94DF8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1019161" y="729718"/>
            <a:ext cx="11187897" cy="2118626"/>
            <a:chOff x="0" y="0"/>
            <a:chExt cx="14917197" cy="282483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57150"/>
              <a:ext cx="14917197" cy="1135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17"/>
                </a:lnSpc>
              </a:pPr>
              <a:r>
                <a:rPr lang="en-US" sz="5925" spc="237">
                  <a:solidFill>
                    <a:srgbClr val="894DF8"/>
                  </a:solidFill>
                  <a:latin typeface="Oswald Bold"/>
                </a:rPr>
                <a:t>SUPERHEROES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718" y="1874650"/>
              <a:ext cx="12197182" cy="948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20"/>
                </a:lnSpc>
              </a:pPr>
              <a:r>
                <a:rPr lang="en-US" sz="4800" spc="321">
                  <a:solidFill>
                    <a:srgbClr val="FFFFFF"/>
                  </a:solidFill>
                  <a:latin typeface="Oswald"/>
                </a:rPr>
                <a:t>MANIPULAÇÃO DE DADOS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7425" y="5908114"/>
            <a:ext cx="4864100" cy="1551044"/>
            <a:chOff x="0" y="0"/>
            <a:chExt cx="6485467" cy="206805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8575"/>
              <a:ext cx="6477000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 Italics"/>
                </a:rPr>
                <a:t>EXTRAÇÃO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81685"/>
              <a:ext cx="6485467" cy="107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FFFFFF"/>
                  </a:solidFill>
                  <a:latin typeface="Montserrat Light"/>
                </a:rPr>
                <a:t>Extrair dados a partir do site, utilizando UiPath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711950" y="5908114"/>
            <a:ext cx="4864100" cy="1598669"/>
            <a:chOff x="0" y="0"/>
            <a:chExt cx="6485467" cy="213155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28575"/>
              <a:ext cx="6477000" cy="1273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2">
                  <a:solidFill>
                    <a:srgbClr val="894DF8"/>
                  </a:solidFill>
                  <a:latin typeface="Montserrat Classic Italics"/>
                </a:rPr>
                <a:t>CRIAÇÃO DO BANCO DE DADOS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603985"/>
              <a:ext cx="6485467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395200" y="5908114"/>
            <a:ext cx="4864100" cy="1135866"/>
            <a:chOff x="0" y="0"/>
            <a:chExt cx="6485467" cy="151448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28575"/>
              <a:ext cx="6477000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0"/>
                </a:lnSpc>
              </a:pPr>
              <a:r>
                <a:rPr lang="en-US" sz="3400" spc="101">
                  <a:solidFill>
                    <a:srgbClr val="894DF8"/>
                  </a:solidFill>
                  <a:latin typeface="Montserrat Classic Italics"/>
                </a:rPr>
                <a:t>IMPORTAÇÃO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86915"/>
              <a:ext cx="6485467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72">
                  <a:solidFill>
                    <a:srgbClr val="FFFFFF"/>
                  </a:solidFill>
                  <a:latin typeface="Montserrat Light"/>
                </a:rPr>
                <a:t>Importar dados para o banco</a:t>
              </a:r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26647" y="9118849"/>
            <a:ext cx="952017" cy="1000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33400" y="9958742"/>
            <a:ext cx="19354800" cy="704850"/>
          </a:xfrm>
          <a:prstGeom prst="rect">
            <a:avLst/>
          </a:prstGeom>
          <a:solidFill>
            <a:srgbClr val="894DF8"/>
          </a:solidFill>
        </p:spPr>
      </p:sp>
      <p:sp>
        <p:nvSpPr>
          <p:cNvPr id="3" name="TextBox 3"/>
          <p:cNvSpPr txBox="1"/>
          <p:nvPr/>
        </p:nvSpPr>
        <p:spPr>
          <a:xfrm>
            <a:off x="1013966" y="571500"/>
            <a:ext cx="16236692" cy="80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spc="219" dirty="0">
                <a:solidFill>
                  <a:srgbClr val="894DF8"/>
                </a:solidFill>
                <a:latin typeface="Montserrat Classic Bold"/>
              </a:rPr>
              <a:t>MER e DER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97" b="1780"/>
          <a:stretch>
            <a:fillRect/>
          </a:stretch>
        </p:blipFill>
        <p:spPr>
          <a:xfrm>
            <a:off x="525763" y="6610938"/>
            <a:ext cx="7314192" cy="264736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9198" y="2279654"/>
            <a:ext cx="7314192" cy="38187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1498" r="1498"/>
          <a:stretch>
            <a:fillRect/>
          </a:stretch>
        </p:blipFill>
        <p:spPr>
          <a:xfrm>
            <a:off x="8314905" y="2560814"/>
            <a:ext cx="9666527" cy="32546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94740" y="157465"/>
            <a:ext cx="952017" cy="10008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28157" y="7041240"/>
            <a:ext cx="9762260" cy="1728664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3A29FEAB-97A4-40F9-94B6-447293F4954C}"/>
              </a:ext>
            </a:extLst>
          </p:cNvPr>
          <p:cNvSpPr txBox="1"/>
          <p:nvPr/>
        </p:nvSpPr>
        <p:spPr>
          <a:xfrm>
            <a:off x="1013966" y="1409700"/>
            <a:ext cx="9147886" cy="71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800" spc="321" dirty="0" err="1">
                <a:solidFill>
                  <a:srgbClr val="FFFFFF"/>
                </a:solidFill>
                <a:latin typeface="Oswald"/>
              </a:rPr>
              <a:t>Dicionário</a:t>
            </a:r>
            <a:r>
              <a:rPr lang="en-US" sz="4800" spc="321" dirty="0">
                <a:solidFill>
                  <a:srgbClr val="FFFFFF"/>
                </a:solidFill>
                <a:latin typeface="Oswald"/>
              </a:rPr>
              <a:t> de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33400" y="9958742"/>
            <a:ext cx="19354800" cy="704850"/>
          </a:xfrm>
          <a:prstGeom prst="rect">
            <a:avLst/>
          </a:prstGeom>
          <a:solidFill>
            <a:srgbClr val="894DF8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53" t="277" b="604"/>
          <a:stretch>
            <a:fillRect/>
          </a:stretch>
        </p:blipFill>
        <p:spPr>
          <a:xfrm>
            <a:off x="247296" y="169639"/>
            <a:ext cx="10588951" cy="66354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214879" y="1197834"/>
            <a:ext cx="6849180" cy="1903298"/>
            <a:chOff x="0" y="0"/>
            <a:chExt cx="9132240" cy="2537730"/>
          </a:xfrm>
        </p:grpSpPr>
        <p:sp>
          <p:nvSpPr>
            <p:cNvPr id="5" name="TextBox 5"/>
            <p:cNvSpPr txBox="1"/>
            <p:nvPr/>
          </p:nvSpPr>
          <p:spPr>
            <a:xfrm>
              <a:off x="0" y="1890092"/>
              <a:ext cx="9132240" cy="638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74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9549"/>
              <a:ext cx="9110396" cy="848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1"/>
                </a:lnSpc>
              </a:pPr>
              <a:r>
                <a:rPr lang="en-US" sz="4365" spc="130">
                  <a:solidFill>
                    <a:srgbClr val="894DF8"/>
                  </a:solidFill>
                  <a:latin typeface="Oswald"/>
                </a:rPr>
                <a:t>ANÁLISE EXPLORATORIA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3272614" y="1337639"/>
              <a:ext cx="2587012" cy="139276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8274" y="7789395"/>
            <a:ext cx="4627908" cy="106270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2695" b="2695"/>
          <a:stretch>
            <a:fillRect/>
          </a:stretch>
        </p:blipFill>
        <p:spPr>
          <a:xfrm>
            <a:off x="5727090" y="7805776"/>
            <a:ext cx="4627908" cy="10463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293215" y="3333640"/>
            <a:ext cx="6692508" cy="445575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7126647" y="9118849"/>
            <a:ext cx="952017" cy="1000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 l="1113" r="1113"/>
          <a:stretch>
            <a:fillRect/>
          </a:stretch>
        </p:blipFill>
        <p:spPr>
          <a:xfrm>
            <a:off x="297473" y="317234"/>
            <a:ext cx="17687925" cy="961072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7473" y="317234"/>
            <a:ext cx="17687925" cy="9610725"/>
            <a:chOff x="0" y="0"/>
            <a:chExt cx="13411674" cy="72872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11674" cy="7287227"/>
            </a:xfrm>
            <a:custGeom>
              <a:avLst/>
              <a:gdLst/>
              <a:ahLst/>
              <a:cxnLst/>
              <a:rect l="l" t="t" r="r" b="b"/>
              <a:pathLst>
                <a:path w="13411674" h="7287227">
                  <a:moveTo>
                    <a:pt x="0" y="0"/>
                  </a:moveTo>
                  <a:lnTo>
                    <a:pt x="0" y="7287227"/>
                  </a:lnTo>
                  <a:lnTo>
                    <a:pt x="13411674" y="7287227"/>
                  </a:lnTo>
                  <a:lnTo>
                    <a:pt x="13411674" y="0"/>
                  </a:lnTo>
                  <a:lnTo>
                    <a:pt x="0" y="0"/>
                  </a:lnTo>
                  <a:close/>
                  <a:moveTo>
                    <a:pt x="13350714" y="7226267"/>
                  </a:moveTo>
                  <a:lnTo>
                    <a:pt x="59690" y="7226267"/>
                  </a:lnTo>
                  <a:lnTo>
                    <a:pt x="59690" y="59690"/>
                  </a:lnTo>
                  <a:lnTo>
                    <a:pt x="13350714" y="59690"/>
                  </a:lnTo>
                  <a:lnTo>
                    <a:pt x="13350714" y="722626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347337" y="2262716"/>
            <a:ext cx="13588197" cy="5761567"/>
            <a:chOff x="0" y="0"/>
            <a:chExt cx="18117597" cy="7682090"/>
          </a:xfrm>
        </p:grpSpPr>
        <p:sp>
          <p:nvSpPr>
            <p:cNvPr id="6" name="AutoShape 6"/>
            <p:cNvSpPr/>
            <p:nvPr/>
          </p:nvSpPr>
          <p:spPr>
            <a:xfrm>
              <a:off x="0" y="1782898"/>
              <a:ext cx="18110200" cy="3454400"/>
            </a:xfrm>
            <a:prstGeom prst="rect">
              <a:avLst/>
            </a:prstGeom>
            <a:solidFill>
              <a:srgbClr val="0A1A3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9322"/>
              <a:ext cx="18117597" cy="609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2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397472"/>
              <a:ext cx="18092197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902" y="2395137"/>
              <a:ext cx="17152397" cy="2200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67"/>
                </a:lnSpc>
              </a:pPr>
              <a:r>
                <a:rPr lang="en-US" sz="11425" spc="228">
                  <a:solidFill>
                    <a:srgbClr val="FFFFFF"/>
                  </a:solidFill>
                  <a:latin typeface="Oswald Bold"/>
                </a:rPr>
                <a:t>OBRIGADO.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37748" y="7679826"/>
            <a:ext cx="2450252" cy="2450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Montserrat Classic</vt:lpstr>
      <vt:lpstr>Arial</vt:lpstr>
      <vt:lpstr>Montserrat Classic Bold</vt:lpstr>
      <vt:lpstr>Calibri</vt:lpstr>
      <vt:lpstr>Oswald Bold</vt:lpstr>
      <vt:lpstr>Montserrat Light</vt:lpstr>
      <vt:lpstr>Montserrat Classic Italics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Vortex</dc:title>
  <cp:lastModifiedBy>Gustavo Wandeur</cp:lastModifiedBy>
  <cp:revision>2</cp:revision>
  <dcterms:created xsi:type="dcterms:W3CDTF">2006-08-16T00:00:00Z</dcterms:created>
  <dcterms:modified xsi:type="dcterms:W3CDTF">2022-03-28T17:12:38Z</dcterms:modified>
  <dc:identifier>DAE8RZ8wkSs</dc:identifier>
</cp:coreProperties>
</file>