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9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6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1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6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5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6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B266-C6EC-4842-86B6-0990DD3E7421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0CF6-FC2A-4689-9D93-8DEB1B06B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 internals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instructions that enable a developer build software programs.</a:t>
            </a:r>
          </a:p>
          <a:p>
            <a:r>
              <a:rPr lang="en-US" dirty="0" smtClean="0"/>
              <a:t>Compiled languages and interpreted languages.</a:t>
            </a:r>
          </a:p>
          <a:p>
            <a:r>
              <a:rPr lang="en-US" dirty="0" smtClean="0"/>
              <a:t>Compiled languages translate high level programs to machine code</a:t>
            </a:r>
          </a:p>
          <a:p>
            <a:r>
              <a:rPr lang="en-US" dirty="0" smtClean="0"/>
              <a:t>Interpreted languages execute high level programs in a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4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Ruby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Kotlin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 language</a:t>
            </a:r>
          </a:p>
          <a:p>
            <a:r>
              <a:rPr lang="en-US" dirty="0" smtClean="0"/>
              <a:t>General purpose.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Used in web, Ai, automation, games, graphics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Dynamically typed</a:t>
            </a:r>
          </a:p>
          <a:p>
            <a:r>
              <a:rPr lang="en-US" dirty="0" smtClean="0"/>
              <a:t>Stack machine</a:t>
            </a:r>
          </a:p>
        </p:txBody>
      </p:sp>
    </p:spTree>
    <p:extLst>
      <p:ext uri="{BB962C8B-B14F-4D97-AF65-F5344CB8AC3E}">
        <p14:creationId xmlns:p14="http://schemas.microsoft.com/office/powerpoint/2010/main" val="29599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= 1</a:t>
            </a:r>
          </a:p>
          <a:p>
            <a:pPr marL="0" indent="0">
              <a:buNone/>
            </a:pPr>
            <a:r>
              <a:rPr lang="en-US" dirty="0" smtClean="0"/>
              <a:t>b = 2</a:t>
            </a:r>
          </a:p>
          <a:p>
            <a:pPr marL="0" indent="0">
              <a:buNone/>
            </a:pPr>
            <a:r>
              <a:rPr lang="en-US" dirty="0" smtClean="0"/>
              <a:t>c = a + b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50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Stack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/>
              <a:t> a (1);</a:t>
            </a:r>
          </a:p>
          <a:p>
            <a:pPr marL="0" indent="0">
              <a:buNone/>
            </a:pPr>
            <a:r>
              <a:rPr lang="en-US" dirty="0" err="1" smtClean="0"/>
              <a:t>const</a:t>
            </a:r>
            <a:r>
              <a:rPr lang="en-US" dirty="0" smtClean="0"/>
              <a:t> b (2);</a:t>
            </a:r>
          </a:p>
          <a:p>
            <a:pPr marL="0" indent="0">
              <a:buNone/>
            </a:pPr>
            <a:r>
              <a:rPr lang="en-US" dirty="0" smtClean="0"/>
              <a:t>push a;</a:t>
            </a:r>
          </a:p>
          <a:p>
            <a:pPr marL="0" indent="0">
              <a:buNone/>
            </a:pPr>
            <a:r>
              <a:rPr lang="en-US" dirty="0" smtClean="0"/>
              <a:t>push b;</a:t>
            </a:r>
          </a:p>
          <a:p>
            <a:pPr marL="0" indent="0">
              <a:buNone/>
            </a:pPr>
            <a:r>
              <a:rPr lang="en-US" dirty="0" smtClean="0"/>
              <a:t>add;</a:t>
            </a:r>
          </a:p>
          <a:p>
            <a:pPr marL="0" indent="0">
              <a:buNone/>
            </a:pPr>
            <a:r>
              <a:rPr lang="en-US" dirty="0" smtClean="0"/>
              <a:t>pop top;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op top;</a:t>
            </a:r>
          </a:p>
          <a:p>
            <a:pPr marL="0" indent="0">
              <a:buNone/>
            </a:pPr>
            <a:r>
              <a:rPr lang="en-US" dirty="0" smtClean="0"/>
              <a:t>top1 + top2</a:t>
            </a:r>
          </a:p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ush result;</a:t>
            </a:r>
          </a:p>
          <a:p>
            <a:pPr marL="0" indent="0">
              <a:buNone/>
            </a:pPr>
            <a:r>
              <a:rPr lang="en-US" dirty="0" smtClean="0"/>
              <a:t>store result (c)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machine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88" y="1600200"/>
            <a:ext cx="854781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1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machine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78605"/>
            <a:ext cx="8827780" cy="580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990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to Python internals</vt:lpstr>
      <vt:lpstr>What is a programming language</vt:lpstr>
      <vt:lpstr>Interpreted languages</vt:lpstr>
      <vt:lpstr>Python</vt:lpstr>
      <vt:lpstr>Internals</vt:lpstr>
      <vt:lpstr>Stack Machine</vt:lpstr>
      <vt:lpstr>Stack machine</vt:lpstr>
      <vt:lpstr>Stack machine</vt:lpstr>
      <vt:lpstr>Stack machine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internals</dc:title>
  <dc:creator>Dell</dc:creator>
  <cp:lastModifiedBy>Dell</cp:lastModifiedBy>
  <cp:revision>6</cp:revision>
  <dcterms:created xsi:type="dcterms:W3CDTF">2023-05-05T11:11:41Z</dcterms:created>
  <dcterms:modified xsi:type="dcterms:W3CDTF">2023-05-05T14:07:01Z</dcterms:modified>
</cp:coreProperties>
</file>