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11"/>
  </p:notesMasterIdLst>
  <p:sldIdLst>
    <p:sldId id="256" r:id="rId2"/>
    <p:sldId id="262" r:id="rId3"/>
    <p:sldId id="258" r:id="rId4"/>
    <p:sldId id="263" r:id="rId5"/>
    <p:sldId id="264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4661"/>
  </p:normalViewPr>
  <p:slideViewPr>
    <p:cSldViewPr snapToGrid="0">
      <p:cViewPr varScale="1">
        <p:scale>
          <a:sx n="93" d="100"/>
          <a:sy n="93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DC87A-8FCA-8943-B1A3-DD87F9E26E66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0D7A5-36C8-674C-9C32-2150CCBD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0D7A5-36C8-674C-9C32-2150CCBDA2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60F7-03DA-9212-5D27-BE28B15FE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6E36F-02CF-911A-3476-A6D15206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B65-DCEF-4FA8-EE8E-8EA8C0E8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46A0-1FA8-C1CA-445E-0E5F081F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C386-5949-74A2-7472-9CBD085B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F0D2-CD0C-1772-B4E0-0B74E9BF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0BE3B-9269-7EED-C4FA-347494F6E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8933-2918-7D2E-251C-D9A77E07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9ABB-A428-9ED7-4BD5-38E7EE4E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B295-14A8-316D-0C9E-A4293DCC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64580-2270-499A-1C17-8D4B28936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A36C5-081B-9FB4-2ED5-869922C3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FDBB-3601-BE3D-98DD-7EEDD797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FDA4-9C49-7D43-4383-51661A07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1D8-D176-CF6A-489A-6CDBE236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120F-6661-C7DC-2275-37BD23CA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5DFA-A064-EFFF-037A-490CC3D7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F7E8-5FAE-D9BA-1C19-86F2162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A112-7CB5-7426-EB9A-4E52B12D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3A24-475D-6142-8CFE-06AB5D0B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ADB-89EE-EBA5-C792-B8E2256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3A6F1-6B76-9B43-8A04-D697303B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7753-DBCF-7584-7814-54157CB3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CC66-26F9-468C-6E3F-62E84CB6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312C-0D01-7647-B65B-11D78C4A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F98E-27E0-1DD5-8625-A05DBE0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FA08-1D90-9939-B75D-4AEC3A975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6A66-4A90-702C-6610-32350AB3E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3989-1271-232C-0A69-54C119C3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5018F-D521-9911-6D2E-693E5CEB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C20B-9F08-5EF9-8D6E-A3AB0033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A273-2B82-8D08-0024-0C07BE34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268F6-3E6A-FCF9-5C06-C9CDDF53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E2D7D-070A-FAE1-7381-A1E985D4C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99346-456B-D8CF-74F8-545FA3C4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3F7F6-F614-B21D-A2B2-B7581E3A7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DD3E8-8B29-AFE9-F0C9-36BE5C18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94410-F2ED-22C6-B838-8566C404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3DCDC-2F0C-285D-DDFD-4F80E16D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1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E773-605B-3D71-71F9-4CCD8D7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8156B-DE03-44A9-ED06-AB43A0E0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08D45-C87F-45BD-0879-6F56E73A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5C408-7AA2-E91A-0BBC-966DFAEE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05ED2-F1D5-142E-F13D-F8658AE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67579-6886-7413-DF60-811CBDB0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681E-9527-A1CC-42A1-55B16545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3F11-5490-FBEF-1455-6FB008C6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0019-EAEF-AB2E-84FE-37C87120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6527-0505-5741-4AD5-CD446CF2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1594D-D9A4-9D76-2274-88DE776C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C7B2A-9616-449A-7A41-738472B2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68F7-2356-1969-CB4E-922D2AE0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BB03-83DB-A728-5165-1660808D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E96B9-12C4-428B-D847-30B7F1A18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35C3D-A309-6E81-91A7-767AC1CD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F985-9776-1619-5F82-6600B49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352F-8A34-7AEE-D800-54470042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14E6B-E723-018A-9616-7F41CF3D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4AC7-45EA-B2B5-9FF8-BB2C0760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898F-1E51-FEDB-59D5-B2A1888D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A23C-BA3E-7BA2-2DF8-F232CD420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74DF-A981-7DE3-F8C8-50DEC949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FC16-080A-68A7-AE72-4F0D7FD2C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C14B-5FF6-05CD-8F3D-60A41606E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/>
              <a:t>Airline Safety</a:t>
            </a:r>
            <a:br>
              <a:rPr lang="en-US" sz="3000"/>
            </a:br>
            <a:r>
              <a:rPr lang="en-US" sz="3000"/>
              <a:t>Executive Summary</a:t>
            </a:r>
          </a:p>
        </p:txBody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170BEB61-321F-EEA8-70FB-5659D0161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6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D5C4F-D68F-0DD6-239E-2C7B5E543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dirty="0"/>
              <a:t>DSC640-T302</a:t>
            </a:r>
          </a:p>
          <a:p>
            <a:pPr algn="l"/>
            <a:r>
              <a:rPr lang="en-US" sz="1500" dirty="0"/>
              <a:t>Assignment 2.3</a:t>
            </a:r>
          </a:p>
          <a:p>
            <a:pPr algn="l"/>
            <a:r>
              <a:rPr lang="en-US" sz="1500" dirty="0"/>
              <a:t>Lincoln Brown</a:t>
            </a:r>
          </a:p>
          <a:p>
            <a:pPr algn="l"/>
            <a:r>
              <a:rPr lang="en-US" sz="1500" dirty="0"/>
              <a:t>Professor Williams</a:t>
            </a:r>
          </a:p>
        </p:txBody>
      </p:sp>
    </p:spTree>
    <p:extLst>
      <p:ext uri="{BB962C8B-B14F-4D97-AF65-F5344CB8AC3E}">
        <p14:creationId xmlns:p14="http://schemas.microsoft.com/office/powerpoint/2010/main" val="33437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A4871-B471-FB07-B443-3FF4B0AE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C862-7597-50E7-F473-9DC1C342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Airplane Accidents are decreasing over time</a:t>
            </a:r>
          </a:p>
          <a:p>
            <a:r>
              <a:rPr lang="en-US" sz="2200" dirty="0"/>
              <a:t>Airplane Fatalities are decreasing over time</a:t>
            </a:r>
          </a:p>
          <a:p>
            <a:r>
              <a:rPr lang="en-US" sz="2200" dirty="0"/>
              <a:t>Fatal Vehicle Crashes 1994-2021</a:t>
            </a:r>
          </a:p>
          <a:p>
            <a:r>
              <a:rPr lang="en-US" sz="2200" dirty="0"/>
              <a:t>Airplane vs Vehicle Fatalities 1994-2021</a:t>
            </a:r>
          </a:p>
          <a:p>
            <a:r>
              <a:rPr lang="en-US" sz="2200" dirty="0" err="1"/>
              <a:t>Fatalies</a:t>
            </a:r>
            <a:r>
              <a:rPr lang="en-US" sz="2200" dirty="0"/>
              <a:t> per 100,000 Registered Vehicles vs Flights</a:t>
            </a:r>
          </a:p>
          <a:p>
            <a:r>
              <a:rPr lang="en-US" sz="2200" dirty="0"/>
              <a:t>Airline Fatal Accidents and Fatalities 1994-2021</a:t>
            </a:r>
          </a:p>
          <a:p>
            <a:endParaRPr lang="en-US" sz="1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59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A34DC-36C5-8315-70B0-E593EBA4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Fatal Accidents 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Decreasing Over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99F17B-EF62-986B-0DC8-34C16B5B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a consistent downward trend for fatal airplane accidents year over year.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B9746-3BCB-2C2B-BDB2-6AE199EF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11" y="2633472"/>
            <a:ext cx="980192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A34DC-36C5-8315-70B0-E593EBA4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Fatalities Are Decreasing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12F14-F7CD-E8FC-1707-1C6B816655CA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we see a consistent downward trend for airplane fatalities year over year.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4AE1A-83E8-4E13-899A-F2E3C40E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11" y="2633472"/>
            <a:ext cx="980192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48A5D-1BC8-F74F-E33D-9EB3B5CE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Fatal Vehicle Crashes 1994-2021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064CE1-937C-DDBD-D6CA-B658B5AE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We can see a slight decrease in the overall number of fatal vehicle crashes, but still significantly higher than fatal accidents that occur in airlines illustrated further in the next slide.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DDE77-A8D1-ADB4-77A2-07320F61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4" y="2290936"/>
            <a:ext cx="89887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34F3F-A968-E3ED-B03E-3DC253E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Airplane vs Vehicle Fatalities 1994-2021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CAF94-3275-43E3-1CC8-D08CD99E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61157"/>
            <a:ext cx="7214616" cy="43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925C-C1DD-B563-7686-B4E64A86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Fatalities per 100,000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Registered Vehicles vs Annual Flights	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B1C410-EEB7-57E2-453D-1BDD1EEDF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0466"/>
              </p:ext>
            </p:extLst>
          </p:nvPr>
        </p:nvGraphicFramePr>
        <p:xfrm>
          <a:off x="320040" y="2663047"/>
          <a:ext cx="11548872" cy="352720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88204">
                  <a:extLst>
                    <a:ext uri="{9D8B030D-6E8A-4147-A177-3AD203B41FA5}">
                      <a16:colId xmlns:a16="http://schemas.microsoft.com/office/drawing/2014/main" val="2675075745"/>
                    </a:ext>
                  </a:extLst>
                </a:gridCol>
                <a:gridCol w="5245374">
                  <a:extLst>
                    <a:ext uri="{9D8B030D-6E8A-4147-A177-3AD203B41FA5}">
                      <a16:colId xmlns:a16="http://schemas.microsoft.com/office/drawing/2014/main" val="2720870738"/>
                    </a:ext>
                  </a:extLst>
                </a:gridCol>
                <a:gridCol w="4115294">
                  <a:extLst>
                    <a:ext uri="{9D8B030D-6E8A-4147-A177-3AD203B41FA5}">
                      <a16:colId xmlns:a16="http://schemas.microsoft.com/office/drawing/2014/main" val="297556850"/>
                    </a:ext>
                  </a:extLst>
                </a:gridCol>
              </a:tblGrid>
              <a:tr h="7054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Fatalities Per 100,000</a:t>
                      </a:r>
                    </a:p>
                  </a:txBody>
                  <a:tcPr marL="287935" marR="256660" marT="143968" marB="143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0870"/>
                  </a:ext>
                </a:extLst>
              </a:tr>
              <a:tr h="705441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Year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Registered Vehicles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Annual Flights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42426"/>
                  </a:ext>
                </a:extLst>
              </a:tr>
              <a:tr h="705441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2021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14.18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0.50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15042"/>
                  </a:ext>
                </a:extLst>
              </a:tr>
              <a:tr h="705441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2020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13.13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1.42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5235"/>
                  </a:ext>
                </a:extLst>
              </a:tr>
              <a:tr h="705441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12.15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</a:t>
                      </a:r>
                    </a:p>
                  </a:txBody>
                  <a:tcPr marL="287935" marR="256660" marT="143968" marB="1439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5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5AF-1155-DDC6-91B1-4B904EEF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Airplane Fatal Accidents and Fatalities 1994-2021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1089-7367-D751-0E07-F16DAE42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The size of the circles are proportional to the number of fatalities for each airplane accident.</a:t>
            </a:r>
          </a:p>
          <a:p>
            <a:pPr marL="0" indent="0">
              <a:buNone/>
            </a:pPr>
            <a:r>
              <a:rPr lang="en-US" sz="2200" dirty="0"/>
              <a:t>We can see that the number of fatalities and accidents are both decreasing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89B34-B362-14DA-0B37-70C3E474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4" y="2290936"/>
            <a:ext cx="1082138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D3969-274B-AEFC-A765-6984E951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Summary</a:t>
            </a:r>
          </a:p>
        </p:txBody>
      </p:sp>
      <p:pic>
        <p:nvPicPr>
          <p:cNvPr id="14" name="Picture 13" descr="Plane on tarmac">
            <a:extLst>
              <a:ext uri="{FF2B5EF4-FFF2-40B4-BE49-F238E27FC236}">
                <a16:creationId xmlns:a16="http://schemas.microsoft.com/office/drawing/2014/main" id="{DDFFB9E3-5B4D-8965-DB91-BBD2EAD39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94" r="17561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961184-B0F6-A6A4-8835-87FABD12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The number of airplane fatal accidents and fatalities are both decreasing over time. </a:t>
            </a:r>
          </a:p>
          <a:p>
            <a:r>
              <a:rPr lang="en-US" sz="2200"/>
              <a:t>The number of vehicle fatalities are much greater than airplane fatalities. </a:t>
            </a:r>
          </a:p>
          <a:p>
            <a:r>
              <a:rPr lang="en-US" sz="2200"/>
              <a:t>Airline safety has been improving over time, evidenced by the decline in fatal accidents and the number of fatalities.</a:t>
            </a:r>
          </a:p>
        </p:txBody>
      </p:sp>
    </p:spTree>
    <p:extLst>
      <p:ext uri="{BB962C8B-B14F-4D97-AF65-F5344CB8AC3E}">
        <p14:creationId xmlns:p14="http://schemas.microsoft.com/office/powerpoint/2010/main" val="34106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245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Airline Safety Executive Summary</vt:lpstr>
      <vt:lpstr>Overview</vt:lpstr>
      <vt:lpstr>Fatal Accidents Are Decreasing Over Time</vt:lpstr>
      <vt:lpstr>Fatalities Are Decreasing Over Time</vt:lpstr>
      <vt:lpstr>Fatal Vehicle Crashes 1994-2021</vt:lpstr>
      <vt:lpstr>Airplane vs Vehicle Fatalities 1994-2021</vt:lpstr>
      <vt:lpstr>Fatalities per 100,000 Registered Vehicles vs Annual Flights </vt:lpstr>
      <vt:lpstr>Airplane Fatal Accidents and Fatalities 1994-2021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Lincoln Brown</dc:creator>
  <cp:lastModifiedBy>Lincoln Brown</cp:lastModifiedBy>
  <cp:revision>5</cp:revision>
  <dcterms:created xsi:type="dcterms:W3CDTF">2024-06-30T16:17:39Z</dcterms:created>
  <dcterms:modified xsi:type="dcterms:W3CDTF">2024-07-01T03:34:44Z</dcterms:modified>
</cp:coreProperties>
</file>