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89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0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5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71E7-5DE9-FE2D-BA38-884DE385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Assignment 4.2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D34EB-794D-76F4-ADE7-C0A4F4749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/>
              <a:t>DSC640-T302</a:t>
            </a:r>
          </a:p>
          <a:p>
            <a:pPr algn="l">
              <a:lnSpc>
                <a:spcPct val="115000"/>
              </a:lnSpc>
            </a:pPr>
            <a:r>
              <a:rPr lang="en-US" sz="2200"/>
              <a:t>Lincoln Brown</a:t>
            </a:r>
          </a:p>
          <a:p>
            <a:pPr algn="l">
              <a:lnSpc>
                <a:spcPct val="115000"/>
              </a:lnSpc>
            </a:pPr>
            <a:r>
              <a:rPr lang="en-US" sz="2200"/>
              <a:t>Professor Williams</a:t>
            </a:r>
          </a:p>
        </p:txBody>
      </p:sp>
    </p:spTree>
    <p:extLst>
      <p:ext uri="{BB962C8B-B14F-4D97-AF65-F5344CB8AC3E}">
        <p14:creationId xmlns:p14="http://schemas.microsoft.com/office/powerpoint/2010/main" val="316893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86" name="Rectangle 428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8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8" name="Rectangle 428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8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FF6BE-FEE3-D7BE-93A9-8F074EF3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Python Visualizations:</a:t>
            </a:r>
            <a:br>
              <a:rPr lang="en-US" sz="2700">
                <a:solidFill>
                  <a:srgbClr val="FFFFFF"/>
                </a:solidFill>
              </a:rPr>
            </a:br>
            <a:r>
              <a:rPr lang="en-US" sz="2700">
                <a:solidFill>
                  <a:srgbClr val="FFFFFF"/>
                </a:solidFill>
              </a:rPr>
              <a:t>Lollipop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2DB8-BB4D-959E-E241-A1910332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cap="all">
                <a:solidFill>
                  <a:srgbClr val="FFFFFF"/>
                </a:solidFill>
              </a:rPr>
              <a:t>This lollipop chart shows the top 10 basketball players who scored the most points per game. </a:t>
            </a:r>
          </a:p>
        </p:txBody>
      </p:sp>
      <p:grpSp>
        <p:nvGrpSpPr>
          <p:cNvPr id="4290" name="Group 428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29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EC33D067-D033-B4D9-72BD-5C3EA1FC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382090"/>
            <a:ext cx="6844045" cy="408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136A8-82B0-478B-2DBA-B8F5DB42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Tableau Visualizations: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Heat Map</a:t>
            </a: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46A17-0CEE-97EC-097E-5F908A36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2565"/>
            <a:ext cx="6112382" cy="41074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AA5E-C156-6F8D-8425-84206AD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Here we have a heat map showing 6 statistics for the top 25 players who scored the most points per game.</a:t>
            </a:r>
          </a:p>
        </p:txBody>
      </p:sp>
    </p:spTree>
    <p:extLst>
      <p:ext uri="{BB962C8B-B14F-4D97-AF65-F5344CB8AC3E}">
        <p14:creationId xmlns:p14="http://schemas.microsoft.com/office/powerpoint/2010/main" val="201447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574B14-F26C-6D41-9962-99ECB100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Tableau Visualizations: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Spatial Map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02006-68C0-EBF6-1D98-CD33BE89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67" y="1137621"/>
            <a:ext cx="5046224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0FF-8B5B-FAD0-174B-EEAD69FC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This map shows all of the Costco locations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85202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8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0FF6BE-FEE3-D7BE-93A9-8F074EF3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Tableau Visualizations: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Lollipop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2DB8-BB4D-959E-E241-A1910332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2"/>
                </a:solidFill>
              </a:rPr>
              <a:t>This lollipop chart shows the top 10 basketball players who scored the most points per game</a:t>
            </a:r>
          </a:p>
        </p:txBody>
      </p:sp>
      <p:sp useBgFill="1">
        <p:nvSpPr>
          <p:cNvPr id="163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356A6-0C90-4DFD-2902-DB4519CD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7" y="903288"/>
            <a:ext cx="4648200" cy="511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8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136A8-82B0-478B-2DBA-B8F5DB42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R Visualizations:</a:t>
            </a:r>
            <a:br>
              <a:rPr lang="en-US" sz="2700">
                <a:solidFill>
                  <a:srgbClr val="FFFFFF"/>
                </a:solidFill>
              </a:rPr>
            </a:br>
            <a:r>
              <a:rPr lang="en-US" sz="2700">
                <a:solidFill>
                  <a:srgbClr val="FFFFFF"/>
                </a:solidFill>
              </a:rPr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AA5E-C156-6F8D-8425-84206AD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This heat map shows 6 statistics for the top 25 players who scored the most points per game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A blue and white chart&#10;&#10;Description automatically generated">
            <a:extLst>
              <a:ext uri="{FF2B5EF4-FFF2-40B4-BE49-F238E27FC236}">
                <a16:creationId xmlns:a16="http://schemas.microsoft.com/office/drawing/2014/main" id="{6B23632D-FE70-628F-587B-2ED76A88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13649"/>
            <a:ext cx="6844045" cy="422619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B270C2A-CB5D-88BB-F860-6E6A22616D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574B14-F26C-6D41-9962-99ECB100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R Visualizations:</a:t>
            </a:r>
            <a:br>
              <a:rPr lang="en-US" sz="2700">
                <a:solidFill>
                  <a:srgbClr val="FFFFFF"/>
                </a:solidFill>
              </a:rPr>
            </a:br>
            <a:r>
              <a:rPr lang="en-US" sz="2700">
                <a:solidFill>
                  <a:srgbClr val="FFFFFF"/>
                </a:solidFill>
              </a:rPr>
              <a:t>Spatial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0FF-8B5B-FAD0-174B-EEAD69FC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This map shows the United States Costco locations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Costco locations in the United States">
            <a:extLst>
              <a:ext uri="{FF2B5EF4-FFF2-40B4-BE49-F238E27FC236}">
                <a16:creationId xmlns:a16="http://schemas.microsoft.com/office/drawing/2014/main" id="{03ECDB6E-EA79-6642-1616-5B7DAA7E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60231"/>
            <a:ext cx="6844045" cy="51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46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FF6BE-FEE3-D7BE-93A9-8F074EF3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 Visualizations: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Lollipop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2DB8-BB4D-959E-E241-A1910332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/>
                </a:solidFill>
              </a:rPr>
              <a:t>This lollipop chart shows the top 10 basketball players who scored the most points per game 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2653E-1C71-E4ED-B5EA-2CA9E0EB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38056"/>
            <a:ext cx="6112382" cy="37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4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" name="Rectangle 215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8" name="Rectangle 210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136A8-82B0-478B-2DBA-B8F5DB42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Python Visualizations:</a:t>
            </a:r>
            <a:br>
              <a:rPr lang="en-US" sz="2700">
                <a:solidFill>
                  <a:srgbClr val="FFFFFF"/>
                </a:solidFill>
              </a:rPr>
            </a:br>
            <a:r>
              <a:rPr lang="en-US" sz="2700">
                <a:solidFill>
                  <a:srgbClr val="FFFFFF"/>
                </a:solidFill>
              </a:rPr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AA5E-C156-6F8D-8425-84206AD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This heat map shows 6 statistics for the top 25 basketball players who scored the most points per game. </a:t>
            </a:r>
          </a:p>
        </p:txBody>
      </p: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5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1" name="Picture 3">
            <a:extLst>
              <a:ext uri="{FF2B5EF4-FFF2-40B4-BE49-F238E27FC236}">
                <a16:creationId xmlns:a16="http://schemas.microsoft.com/office/drawing/2014/main" id="{B0C2EBDD-3EB4-CE82-FF26-9A9B8895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0579" y="1485555"/>
            <a:ext cx="7812833" cy="38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F38EF1E-25BB-1A9D-3061-1761EBB8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6CA12-300A-4634-D5FF-38E617DB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9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6" name="Group 307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574B14-F26C-6D41-9962-99ECB100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Python Visualizations:</a:t>
            </a:r>
            <a:br>
              <a:rPr lang="en-US" sz="3700"/>
            </a:br>
            <a:r>
              <a:rPr lang="en-US" sz="3700"/>
              <a:t>Spatial Map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1060C-E81E-F8B9-478E-AD3EEDDC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This spatial map shows the Costco locations in the United States.</a:t>
            </a:r>
          </a:p>
        </p:txBody>
      </p:sp>
      <p:sp>
        <p:nvSpPr>
          <p:cNvPr id="313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map of the united states with blue pins&#10;&#10;Description automatically generated">
            <a:extLst>
              <a:ext uri="{FF2B5EF4-FFF2-40B4-BE49-F238E27FC236}">
                <a16:creationId xmlns:a16="http://schemas.microsoft.com/office/drawing/2014/main" id="{43CE2A4D-0096-A220-E359-8F713C4CCC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254" r="22793" b="1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7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117</TotalTime>
  <Words>204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Assignment 4.2</vt:lpstr>
      <vt:lpstr>Tableau Visualizations: Heat Map</vt:lpstr>
      <vt:lpstr>Tableau Visualizations: Spatial Map</vt:lpstr>
      <vt:lpstr>Tableau Visualizations: Lollipop Chart</vt:lpstr>
      <vt:lpstr>R Visualizations: Heat Map</vt:lpstr>
      <vt:lpstr>R Visualizations: Spatial Map</vt:lpstr>
      <vt:lpstr>R Visualizations: Lollipop Chart</vt:lpstr>
      <vt:lpstr>Python Visualizations: Heat Map</vt:lpstr>
      <vt:lpstr>Python Visualizations: Spatial Map</vt:lpstr>
      <vt:lpstr>Python Visualizations: Lollipop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Lincoln Brown</dc:creator>
  <cp:lastModifiedBy>Lincoln Brown</cp:lastModifiedBy>
  <cp:revision>2</cp:revision>
  <dcterms:created xsi:type="dcterms:W3CDTF">2024-07-28T16:33:12Z</dcterms:created>
  <dcterms:modified xsi:type="dcterms:W3CDTF">2024-07-28T18:30:41Z</dcterms:modified>
</cp:coreProperties>
</file>