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ADF6F-27D2-6145-8218-DCFE91C4C77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6DCD6-49F1-5F4E-BF52-8D0683A2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6DCD6-49F1-5F4E-BF52-8D0683A2C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0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84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5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880664-C766-36C9-4246-D76A957DB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66C2E-F89C-7977-C319-A21FA8F5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n-US" sz="4800"/>
              <a:t>Assignment 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42BB7-1D5A-DF09-E640-CF3D0F7B7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r>
              <a:rPr lang="en-US" dirty="0"/>
              <a:t>DSC640-T302</a:t>
            </a:r>
          </a:p>
          <a:p>
            <a:r>
              <a:rPr lang="en-US" dirty="0"/>
              <a:t>Lincoln Brown</a:t>
            </a:r>
          </a:p>
          <a:p>
            <a:r>
              <a:rPr lang="en-US" dirty="0"/>
              <a:t>Professor Williams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C0E80-A778-F608-3ADA-E5EBCC6E7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38" b="25441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457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Freeform: Shape 5128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C9C12-3B9C-EAD0-B727-84AD2960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Python Visualizations:</a:t>
            </a:r>
            <a:br>
              <a:rPr lang="en-US" sz="4100"/>
            </a:br>
            <a:r>
              <a:rPr lang="en-US" sz="4100"/>
              <a:t>Density 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5F2B-AFD9-BA95-4F7E-7594306C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7/14/24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70AF-491D-AD0B-C35B-9103B024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23" y="2552699"/>
            <a:ext cx="4256263" cy="2440461"/>
          </a:xfrm>
        </p:spPr>
        <p:txBody>
          <a:bodyPr anchor="b">
            <a:normAutofit/>
          </a:bodyPr>
          <a:lstStyle/>
          <a:p>
            <a:r>
              <a:rPr lang="en-US" dirty="0"/>
              <a:t>Here we are looking at the density plot of population again.</a:t>
            </a:r>
          </a:p>
          <a:p>
            <a:r>
              <a:rPr lang="en-US" dirty="0"/>
              <a:t>There is a discrepancy between this plot and the R plot that I’m not sure how to address. The scale on this is in 1e-7, but in R it was 0.00 to 0.20.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EA1486-A49E-193C-8A17-9EE7EC88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4979" y="825352"/>
            <a:ext cx="6762131" cy="52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BA9B-EC57-8234-E5B2-493545EB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04AF-4314-27EC-6AFD-7610002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15C0D-CE5D-1A76-8BA3-EFBB48F5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32011"/>
            <a:ext cx="4256263" cy="179966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Tableau Visualizations:</a:t>
            </a:r>
            <a:br>
              <a:rPr lang="en-US" dirty="0"/>
            </a:br>
            <a:r>
              <a:rPr lang="en-US" dirty="0"/>
              <a:t>Scatterplot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B45EC8-DD1F-BB1C-8D62-F6EFC3B20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3954145" cy="3870181"/>
          </a:xfrm>
        </p:spPr>
        <p:txBody>
          <a:bodyPr/>
          <a:lstStyle/>
          <a:p>
            <a:r>
              <a:rPr lang="en-US" dirty="0"/>
              <a:t>In this visualization, we are looking at the top ten murder rates by population in the US.</a:t>
            </a:r>
          </a:p>
          <a:p>
            <a:r>
              <a:rPr lang="en-US" dirty="0"/>
              <a:t>From the graph, we can see that District of Columbia has the highest murder rate. Coincidentally, it also has the lowest population.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96CE15-89EE-A909-C4DA-0D1B6E9E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7" y="381423"/>
            <a:ext cx="6756780" cy="55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ECE01-6FEC-3A53-ECFD-8D3551E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sz="4100"/>
              <a:t>Tableau Visualizations:</a:t>
            </a:r>
            <a:br>
              <a:rPr lang="en-US" sz="4100"/>
            </a:br>
            <a:r>
              <a:rPr lang="en-US" sz="410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151B-FDB3-49EC-8681-C040C0E4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89" y="2842941"/>
            <a:ext cx="4847193" cy="2549329"/>
          </a:xfrm>
        </p:spPr>
        <p:txBody>
          <a:bodyPr anchor="b">
            <a:normAutofit/>
          </a:bodyPr>
          <a:lstStyle/>
          <a:p>
            <a:r>
              <a:rPr lang="en-US" dirty="0"/>
              <a:t>In this chart, we are looking at top ten states with the highest forcible rape rate by population. Additionally, we can see the murder rate by the size of the circle.   </a:t>
            </a:r>
          </a:p>
          <a:p>
            <a:r>
              <a:rPr lang="en-US" dirty="0"/>
              <a:t>In this graph, we can see that New Mexico has the highest forcible rape rate</a:t>
            </a:r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6E6CE-6572-3A21-8261-1E4C4789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720" y="1221687"/>
            <a:ext cx="5369891" cy="44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7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BA6870-D03B-59F6-3B20-ECB878D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3F279-9ED2-E1D1-CE5B-2D3E4614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5338112"/>
            <a:ext cx="6816312" cy="1337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Tableau Visualizations:</a:t>
            </a:r>
            <a:br>
              <a:rPr lang="en-US" sz="4000"/>
            </a:br>
            <a:r>
              <a:rPr lang="en-US" sz="4000"/>
              <a:t>Density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7EE5-1BF8-9E35-59FF-BBEB8DCC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299" y="5474501"/>
            <a:ext cx="3548891" cy="1064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This density map shows the burglary rate across the United States. </a:t>
            </a:r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07C44E-5608-5BA7-E07F-64016EA2A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5143500"/>
          </a:xfrm>
          <a:custGeom>
            <a:avLst/>
            <a:gdLst>
              <a:gd name="connsiteX0" fmla="*/ 0 w 12191998"/>
              <a:gd name="connsiteY0" fmla="*/ 0 h 5143500"/>
              <a:gd name="connsiteX1" fmla="*/ 12191998 w 12191998"/>
              <a:gd name="connsiteY1" fmla="*/ 0 h 5143500"/>
              <a:gd name="connsiteX2" fmla="*/ 12191998 w 12191998"/>
              <a:gd name="connsiteY2" fmla="*/ 4482569 h 5143500"/>
              <a:gd name="connsiteX3" fmla="*/ 11531067 w 12191998"/>
              <a:gd name="connsiteY3" fmla="*/ 5143500 h 5143500"/>
              <a:gd name="connsiteX4" fmla="*/ 660929 w 12191998"/>
              <a:gd name="connsiteY4" fmla="*/ 5143500 h 5143500"/>
              <a:gd name="connsiteX5" fmla="*/ 13426 w 12191998"/>
              <a:gd name="connsiteY5" fmla="*/ 4615770 h 5143500"/>
              <a:gd name="connsiteX6" fmla="*/ 0 w 12191998"/>
              <a:gd name="connsiteY6" fmla="*/ 448259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5143500">
                <a:moveTo>
                  <a:pt x="0" y="0"/>
                </a:moveTo>
                <a:lnTo>
                  <a:pt x="12191998" y="0"/>
                </a:lnTo>
                <a:lnTo>
                  <a:pt x="12191998" y="4482569"/>
                </a:lnTo>
                <a:cubicBezTo>
                  <a:pt x="12191998" y="4847591"/>
                  <a:pt x="11896089" y="5143500"/>
                  <a:pt x="11531067" y="5143500"/>
                </a:cubicBezTo>
                <a:lnTo>
                  <a:pt x="660929" y="5143500"/>
                </a:lnTo>
                <a:cubicBezTo>
                  <a:pt x="341535" y="5143500"/>
                  <a:pt x="75055" y="4916945"/>
                  <a:pt x="13426" y="4615770"/>
                </a:cubicBezTo>
                <a:lnTo>
                  <a:pt x="0" y="44825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77EDB-29F1-35B5-D7D7-53CFD40D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79" y="129021"/>
            <a:ext cx="9140039" cy="4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8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BA6870-D03B-59F6-3B20-ECB878D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2DA18-2D97-8431-C421-B31D3214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5338112"/>
            <a:ext cx="6816312" cy="1337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 Visualizations:</a:t>
            </a:r>
            <a:br>
              <a:rPr lang="en-US" sz="4000"/>
            </a:br>
            <a:r>
              <a:rPr lang="en-US" sz="4000"/>
              <a:t>Scatterplot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5E2C716-1E97-01B4-1A77-D1139C75247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115299" y="5474501"/>
            <a:ext cx="3548891" cy="10643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this scatterplot, like before, we are looking at the top ten states with the highest murder rates.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07C44E-5608-5BA7-E07F-64016EA2A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5143500"/>
          </a:xfrm>
          <a:custGeom>
            <a:avLst/>
            <a:gdLst>
              <a:gd name="connsiteX0" fmla="*/ 0 w 12191998"/>
              <a:gd name="connsiteY0" fmla="*/ 0 h 5143500"/>
              <a:gd name="connsiteX1" fmla="*/ 12191998 w 12191998"/>
              <a:gd name="connsiteY1" fmla="*/ 0 h 5143500"/>
              <a:gd name="connsiteX2" fmla="*/ 12191998 w 12191998"/>
              <a:gd name="connsiteY2" fmla="*/ 4482569 h 5143500"/>
              <a:gd name="connsiteX3" fmla="*/ 11531067 w 12191998"/>
              <a:gd name="connsiteY3" fmla="*/ 5143500 h 5143500"/>
              <a:gd name="connsiteX4" fmla="*/ 660929 w 12191998"/>
              <a:gd name="connsiteY4" fmla="*/ 5143500 h 5143500"/>
              <a:gd name="connsiteX5" fmla="*/ 13426 w 12191998"/>
              <a:gd name="connsiteY5" fmla="*/ 4615770 h 5143500"/>
              <a:gd name="connsiteX6" fmla="*/ 0 w 12191998"/>
              <a:gd name="connsiteY6" fmla="*/ 448259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5143500">
                <a:moveTo>
                  <a:pt x="0" y="0"/>
                </a:moveTo>
                <a:lnTo>
                  <a:pt x="12191998" y="0"/>
                </a:lnTo>
                <a:lnTo>
                  <a:pt x="12191998" y="4482569"/>
                </a:lnTo>
                <a:cubicBezTo>
                  <a:pt x="12191998" y="4847591"/>
                  <a:pt x="11896089" y="5143500"/>
                  <a:pt x="11531067" y="5143500"/>
                </a:cubicBezTo>
                <a:lnTo>
                  <a:pt x="660929" y="5143500"/>
                </a:lnTo>
                <a:cubicBezTo>
                  <a:pt x="341535" y="5143500"/>
                  <a:pt x="75055" y="4916945"/>
                  <a:pt x="13426" y="4615770"/>
                </a:cubicBezTo>
                <a:lnTo>
                  <a:pt x="0" y="44825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25DAE-9280-5597-3C7B-BBDD8E47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20" y="172528"/>
            <a:ext cx="7770757" cy="47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0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787ED-F3AB-0AF0-60E1-7647E1C3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dirty="0"/>
              <a:t>R Visualizations:</a:t>
            </a:r>
            <a:br>
              <a:rPr lang="en-US" dirty="0"/>
            </a:br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AFCE-F58B-6D14-4890-56A9432C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7" y="1765035"/>
            <a:ext cx="4626993" cy="368530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chart, we are looking at top ten states with the highest forcible rape rate by population. Additionally, we can see the murder rate by the size of the circle.   </a:t>
            </a:r>
          </a:p>
          <a:p>
            <a:r>
              <a:rPr lang="en-US" dirty="0">
                <a:solidFill>
                  <a:schemeClr val="bg1"/>
                </a:solidFill>
              </a:rPr>
              <a:t>I had some trouble getting the legends to show up appropriately. They were too large and were getting cut off.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F2B17-D5C5-28DE-8B7B-98CC4B6C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999" y="1899564"/>
            <a:ext cx="6875695" cy="4245741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DF2A1F3D-7AB9-F450-177B-AF3C7C2154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24230-8D7C-8D3D-32C7-50CD4301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R Visualizations:</a:t>
            </a:r>
            <a:br>
              <a:rPr lang="en-US" sz="4100"/>
            </a:br>
            <a:r>
              <a:rPr lang="en-US" sz="4100"/>
              <a:t>Density 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53AE8-D2B4-92E9-792B-18B2E501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7/14/24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E032-745D-AA33-BCB9-C9CA8DB92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86" y="2905683"/>
            <a:ext cx="4256263" cy="1799666"/>
          </a:xfrm>
        </p:spPr>
        <p:txBody>
          <a:bodyPr anchor="b">
            <a:normAutofit/>
          </a:bodyPr>
          <a:lstStyle/>
          <a:p>
            <a:r>
              <a:rPr lang="en-US" dirty="0"/>
              <a:t>This is a density plot of the population. </a:t>
            </a:r>
          </a:p>
          <a:p>
            <a:r>
              <a:rPr lang="en-US" dirty="0"/>
              <a:t>It shows a kernel density estimate of the distribution of the population.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66F97-2679-D967-2D69-85A14145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66" y="1371198"/>
            <a:ext cx="6664947" cy="41156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8BCE-F7F8-BF33-1939-EFB00276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CCB-DC57-2491-8D39-2DC830D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Freeform: Shape 3080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1E422-6B2F-3B8C-6DB6-2B03519B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Python Visualizations:</a:t>
            </a:r>
            <a:br>
              <a:rPr lang="en-US" sz="4100"/>
            </a:br>
            <a:r>
              <a:rPr lang="en-US" sz="4100"/>
              <a:t>Scatterplot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43BA-EEDC-5362-0A9E-3905CB5D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7/14/24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5B58-E6A0-44CB-490D-1A5B7F32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23" y="2552698"/>
            <a:ext cx="4256263" cy="1752603"/>
          </a:xfrm>
        </p:spPr>
        <p:txBody>
          <a:bodyPr anchor="b">
            <a:normAutofit/>
          </a:bodyPr>
          <a:lstStyle/>
          <a:p>
            <a:r>
              <a:rPr lang="en-US" dirty="0"/>
              <a:t>Like before, we are looking at the states with the top ten murder rates by population. 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36825-55EC-AE58-D4C0-732393FD0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9846" y="1174382"/>
            <a:ext cx="5467230" cy="452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832DD-0E60-1167-235A-A548E0B6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833F-D2B4-85DB-BD57-F0A1FBBC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7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Freeform: Shape 4104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B8F2E-0008-C421-D142-4AC9C96B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Python Visualizations:</a:t>
            </a:r>
            <a:br>
              <a:rPr lang="en-US" sz="4100"/>
            </a:br>
            <a:r>
              <a:rPr lang="en-US" sz="4100"/>
              <a:t>Bubble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4B07-7EDB-4C34-D6FE-D1C52270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7/14/24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7B10-C6D9-0C6C-366E-5B9A1ADC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86" y="2783542"/>
            <a:ext cx="4256263" cy="2507696"/>
          </a:xfrm>
        </p:spPr>
        <p:txBody>
          <a:bodyPr anchor="b">
            <a:normAutofit/>
          </a:bodyPr>
          <a:lstStyle/>
          <a:p>
            <a:r>
              <a:rPr lang="en-US" dirty="0"/>
              <a:t>Like before, we are looking at the top ten states with the highest forcible rape rates by population. We can see the murder rate by the size of the circle. 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CB9FE5-A40A-2A47-F188-AA050BE3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1368" y="1053952"/>
            <a:ext cx="6809353" cy="47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F724-D9B5-CA9C-74E7-88F5F965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C06A-83CB-4703-64DD-249E4A21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3169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RightStep">
      <a:dk1>
        <a:srgbClr val="000000"/>
      </a:dk1>
      <a:lt1>
        <a:srgbClr val="FFFFFF"/>
      </a:lt1>
      <a:dk2>
        <a:srgbClr val="1B2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835DC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386</Words>
  <Application>Microsoft Macintosh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Neue Haas Grotesk Text Pro</vt:lpstr>
      <vt:lpstr>DylanVTI</vt:lpstr>
      <vt:lpstr>Assignment 3.2</vt:lpstr>
      <vt:lpstr>Tableau Visualizations: Scatterplot</vt:lpstr>
      <vt:lpstr>Tableau Visualizations: Bubble Chart</vt:lpstr>
      <vt:lpstr>Tableau Visualizations: Density Map</vt:lpstr>
      <vt:lpstr>R Visualizations: Scatterplot</vt:lpstr>
      <vt:lpstr>R Visualizations: Bubble Chart</vt:lpstr>
      <vt:lpstr>R Visualizations: Density Plot</vt:lpstr>
      <vt:lpstr>Python Visualizations: Scatterplot</vt:lpstr>
      <vt:lpstr>Python Visualizations: Bubble Chart</vt:lpstr>
      <vt:lpstr>Python Visualizations: Density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Lincoln Brown</dc:creator>
  <cp:lastModifiedBy>Lincoln Brown</cp:lastModifiedBy>
  <cp:revision>1</cp:revision>
  <dcterms:created xsi:type="dcterms:W3CDTF">2024-07-15T03:13:03Z</dcterms:created>
  <dcterms:modified xsi:type="dcterms:W3CDTF">2024-07-15T03:40:21Z</dcterms:modified>
</cp:coreProperties>
</file>