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94"/>
  </p:normalViewPr>
  <p:slideViewPr>
    <p:cSldViewPr snapToGrid="0">
      <p:cViewPr varScale="1">
        <p:scale>
          <a:sx n="95" d="100"/>
          <a:sy n="95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AE580-B206-DB41-8FA9-261D11E10A27}" type="datetimeFigureOut">
              <a:rPr lang="en-US" smtClean="0"/>
              <a:t>6/29/24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3C39-492A-BF40-B048-8616DE391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43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33C39-492A-BF40-B048-8616DE3918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0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6/28/24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9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3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3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7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6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6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7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2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8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8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46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517791C-50E4-582C-8027-6BEAF728D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32" r="-1" b="218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4A7B0-A307-3257-20FF-B940B5A30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3609982" cy="3450844"/>
          </a:xfrm>
        </p:spPr>
        <p:txBody>
          <a:bodyPr>
            <a:normAutofit/>
          </a:bodyPr>
          <a:lstStyle/>
          <a:p>
            <a:r>
              <a:rPr lang="en-US" sz="4800"/>
              <a:t>Exercise 2.2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86124-138A-EFC1-4AD5-919AE4C98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3609982" cy="12689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/>
              <a:t>DSC640-T302</a:t>
            </a:r>
          </a:p>
          <a:p>
            <a:pPr>
              <a:lnSpc>
                <a:spcPct val="100000"/>
              </a:lnSpc>
            </a:pPr>
            <a:r>
              <a:rPr lang="en-US" sz="1900"/>
              <a:t>Lincoln Brown</a:t>
            </a:r>
          </a:p>
          <a:p>
            <a:pPr>
              <a:lnSpc>
                <a:spcPct val="100000"/>
              </a:lnSpc>
            </a:pPr>
            <a:r>
              <a:rPr lang="en-US" sz="1900"/>
              <a:t>Professor Williams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07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8A89D-0DFA-048F-1CA4-0A46B031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729" y="455362"/>
            <a:ext cx="3378671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Python Visualizations</a:t>
            </a:r>
            <a:br>
              <a:rPr lang="en-US" sz="3400"/>
            </a:br>
            <a:r>
              <a:rPr lang="en-US" sz="3400"/>
              <a:t>Tree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50051-C862-055E-6FCD-6E73A328D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5728" y="2160016"/>
            <a:ext cx="3378672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the tree map, I chose to look at the top 3 expenditure categories for 1984-2008.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A diagram of a tree map&#10;&#10;Description automatically generated">
            <a:extLst>
              <a:ext uri="{FF2B5EF4-FFF2-40B4-BE49-F238E27FC236}">
                <a16:creationId xmlns:a16="http://schemas.microsoft.com/office/drawing/2014/main" id="{614549C9-24EB-1A0F-2DC4-436078DF2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3776" y="1261695"/>
            <a:ext cx="6282031" cy="433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453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70" name="Rectangle 616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1" name="Rectangle 617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2" name="Rectangle 617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002B6-FACC-A26C-8B34-9E5647D9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Python Visualizations:</a:t>
            </a:r>
            <a:br>
              <a:rPr lang="en-US" sz="3400"/>
            </a:br>
            <a:r>
              <a:rPr lang="en-US" sz="3400"/>
              <a:t>Area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0924F-BC0E-701F-1472-366B4F707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area chart shows the growth of the world population from 1960 to 2009.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478A2146-632E-0110-FFDA-DD552C409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3813" y="859591"/>
            <a:ext cx="6403500" cy="513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74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6C4FC-1970-730B-35CF-9A855BFA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Python Visualizations:</a:t>
            </a:r>
            <a:br>
              <a:rPr lang="en-US" sz="2800"/>
            </a:br>
            <a:r>
              <a:rPr lang="en-US" sz="2800"/>
              <a:t>Stacked Area Chart</a:t>
            </a:r>
            <a:br>
              <a:rPr lang="en-US" sz="2800"/>
            </a:br>
            <a:endParaRPr lang="en-US" sz="28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8D7C43-8E1F-F2C6-EFF7-1EDDE5D13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3247" y="3034075"/>
            <a:ext cx="4067909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Stacked Area Chart shows the top 3 expenditures for 1984-2008.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33C9C9F-9DE8-15EC-C6FC-21E13948C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8849" y="1465924"/>
            <a:ext cx="6436315" cy="392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46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8" name="Rectangle 820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0" name="Rectangle 820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2" name="Rectangle 821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5C589-9627-11BF-2B0F-F384FDA8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Python Visualizations:</a:t>
            </a:r>
            <a:br>
              <a:rPr lang="en-US" sz="3400"/>
            </a:br>
            <a:r>
              <a:rPr lang="en-US" sz="3400"/>
              <a:t>Step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C95C7-F1E0-953A-7D7F-14ADD4B0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step chart shows the US unemployment rate from 1948-2010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88E7EAF-306F-F9BA-DC49-CC262478D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3813" y="1388184"/>
            <a:ext cx="6514590" cy="408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425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6A2D-B571-B11F-CDD8-CA22F266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F7013-7C46-553C-0587-2C994058A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Overall, I enjoyed this assignment. It was a great learning opportunity because I had never created these graphs before. Creating them in the different applications was fairly straightforward, the only thing I wondered about was how to go about reorganizing the display of the Tree Map in R and Python. </a:t>
            </a:r>
          </a:p>
        </p:txBody>
      </p:sp>
    </p:spTree>
    <p:extLst>
      <p:ext uri="{BB962C8B-B14F-4D97-AF65-F5344CB8AC3E}">
        <p14:creationId xmlns:p14="http://schemas.microsoft.com/office/powerpoint/2010/main" val="239457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B985-AB0A-A10C-EB1F-92FC9811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Visualizations:</a:t>
            </a:r>
            <a:br>
              <a:rPr lang="en-US" dirty="0"/>
            </a:br>
            <a:r>
              <a:rPr lang="en-US" dirty="0"/>
              <a:t>Tree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DBEFB-AE68-A12B-6323-C8A805E24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2607772" cy="39261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the tree map, I chose to look at the top 3 expenditure categories for 1984-2008.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860C9-739A-A692-D26A-15A4B7127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628468"/>
            <a:ext cx="77724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2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B1001-5D56-9D7D-2D07-CA0EDD0B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Tableau Visualizations:</a:t>
            </a:r>
            <a:br>
              <a:rPr lang="en-US" sz="3400"/>
            </a:br>
            <a:r>
              <a:rPr lang="en-US" sz="3400"/>
              <a:t>Area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358B-706D-516A-A578-CF3825E3C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area chart shows the growth of the world population from 1960 to 2009.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FB03F-43E9-975C-8950-D2D970F2D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956" y="1038744"/>
            <a:ext cx="6671486" cy="44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5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6C7F6-BEDE-81E7-572B-7585788B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729" y="455362"/>
            <a:ext cx="3378671" cy="1550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Tableau Visualizations:</a:t>
            </a:r>
            <a:br>
              <a:rPr lang="en-US" sz="2400"/>
            </a:br>
            <a:r>
              <a:rPr lang="en-US" sz="2400"/>
              <a:t>Stacked Area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DEB20-91DE-EA21-8E9B-94A4E89BA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5728" y="2160016"/>
            <a:ext cx="3378672" cy="392615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The Stacked Area Chart shows the top 3 expenditures for 1984-2008.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F781E-2186-EF58-2A01-721BE143D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499" y="1230571"/>
            <a:ext cx="6331271" cy="426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9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B860E-F4B1-9C77-786E-5EAB481A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Tableau Visualizations:</a:t>
            </a:r>
            <a:br>
              <a:rPr lang="en-US" sz="3400" dirty="0"/>
            </a:br>
            <a:r>
              <a:rPr lang="en-US" sz="3400" dirty="0"/>
              <a:t>Step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A276-116D-8A8F-247B-B23716876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step chart shows the US unemployment rate from 1948-2010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0F5A4-A7FB-E93A-EE16-6D14C1CB9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619" y="1261607"/>
            <a:ext cx="6120583" cy="408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9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A26CD-C11C-A024-1B75-2E5CA0D6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729" y="455362"/>
            <a:ext cx="3378671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R Visualizations:</a:t>
            </a:r>
            <a:br>
              <a:rPr lang="en-US" sz="3400"/>
            </a:br>
            <a:r>
              <a:rPr lang="en-US" sz="3400"/>
              <a:t>Tree Map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1F6BA2E-EDF2-AF6E-1557-3BD22B13F28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695728" y="2160016"/>
            <a:ext cx="3378672" cy="3926152"/>
          </a:xfrm>
          <a:prstGeom prst="rect">
            <a:avLst/>
          </a:prstGeom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dirty="0"/>
              <a:t>The tree map shows the top 3 expenditure categories for 1984-2008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2D91CB-99BD-A463-682A-F3ED95BF3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465924"/>
            <a:ext cx="6358141" cy="392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0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2D22C-695E-D862-2BC3-C0AFEF47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729" y="455362"/>
            <a:ext cx="3378671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R Visualizations:</a:t>
            </a:r>
            <a:br>
              <a:rPr lang="en-US" sz="3400"/>
            </a:br>
            <a:r>
              <a:rPr lang="en-US" sz="3400"/>
              <a:t>Area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3D895-2162-7183-FD8C-29EBFD42F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5728" y="2160016"/>
            <a:ext cx="3378672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area chart shows the growth of the world population from 1960 to 2009.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BD719-D0B9-7ECC-76E1-5A4F02757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56" y="1465920"/>
            <a:ext cx="6358141" cy="392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3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BCDEB-7705-8019-DD2F-ADE8AFE1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R Visualizations:</a:t>
            </a:r>
            <a:br>
              <a:rPr lang="en-US" sz="3400"/>
            </a:br>
            <a:r>
              <a:rPr lang="en-US" sz="3400"/>
              <a:t>Stacked Area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A95D7-4EBA-D340-0840-E89F74C06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Stacked Area Chart shows the top 3 expenditures for 1984-2008.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14861-9B84-79EC-61B9-FEDC64695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619" y="1465924"/>
            <a:ext cx="6358142" cy="392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8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248A4-61B8-8CD1-0AA2-B57384AD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R Visualizations:</a:t>
            </a:r>
            <a:br>
              <a:rPr lang="en-US" sz="3700"/>
            </a:br>
            <a:r>
              <a:rPr lang="en-US" sz="3700"/>
              <a:t>Step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9BE76-C455-FCC6-3B3D-697D9B1F5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step chart shows the US unemployment rate from 1948-2010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BF7D6-CCB7-55D3-C386-632F2CF5A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619" y="1459067"/>
            <a:ext cx="6380349" cy="393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41755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322E1C"/>
      </a:dk2>
      <a:lt2>
        <a:srgbClr val="F0F1F3"/>
      </a:lt2>
      <a:accent1>
        <a:srgbClr val="B3A046"/>
      </a:accent1>
      <a:accent2>
        <a:srgbClr val="B16B3B"/>
      </a:accent2>
      <a:accent3>
        <a:srgbClr val="C34D4E"/>
      </a:accent3>
      <a:accent4>
        <a:srgbClr val="B13B6D"/>
      </a:accent4>
      <a:accent5>
        <a:srgbClr val="C34DB0"/>
      </a:accent5>
      <a:accent6>
        <a:srgbClr val="933BB1"/>
      </a:accent6>
      <a:hlink>
        <a:srgbClr val="C2489A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297</Words>
  <Application>Microsoft Macintosh PowerPoint</Application>
  <PresentationFormat>Widescreen</PresentationFormat>
  <Paragraphs>31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Avenir Next</vt:lpstr>
      <vt:lpstr>Neue Haas Grotesk Text Pro</vt:lpstr>
      <vt:lpstr>InterweaveVTI</vt:lpstr>
      <vt:lpstr>Exercise 2.2</vt:lpstr>
      <vt:lpstr>Tableau Visualizations: Tree Map</vt:lpstr>
      <vt:lpstr>Tableau Visualizations: Area Chart</vt:lpstr>
      <vt:lpstr>Tableau Visualizations: Stacked Area Chart</vt:lpstr>
      <vt:lpstr>Tableau Visualizations: Step Chart</vt:lpstr>
      <vt:lpstr>R Visualizations: Tree Map</vt:lpstr>
      <vt:lpstr>R Visualizations: Area Chart</vt:lpstr>
      <vt:lpstr>R Visualizations: Stacked Area Chart</vt:lpstr>
      <vt:lpstr>R Visualizations: Step Chart</vt:lpstr>
      <vt:lpstr>Python Visualizations Tree Map</vt:lpstr>
      <vt:lpstr>Python Visualizations: Area Chart</vt:lpstr>
      <vt:lpstr>Python Visualizations: Stacked Area Chart </vt:lpstr>
      <vt:lpstr>Python Visualizations: Step Chart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Lincoln Brown</dc:creator>
  <cp:lastModifiedBy>Lincoln Brown</cp:lastModifiedBy>
  <cp:revision>3</cp:revision>
  <dcterms:created xsi:type="dcterms:W3CDTF">2024-06-28T21:33:25Z</dcterms:created>
  <dcterms:modified xsi:type="dcterms:W3CDTF">2024-06-29T22:30:45Z</dcterms:modified>
</cp:coreProperties>
</file>