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289"/>
    <a:srgbClr val="055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54F8A-0B46-7467-AF2B-18B1A635B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C3B7BE-121D-90A2-496F-2E873DC4C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91488E-32ED-7E12-FEC7-576323F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AF129-9992-8644-3EA8-D79915B3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7C155-53FB-C0D1-22F9-741AEBD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9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B5EF-53D4-923E-2B4A-6D79364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A9DAFE-C864-AC73-A1D8-A9BC75688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372EF-A7EF-B3D5-158F-3F3BDD2D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D0DAC-0174-84E0-3A10-256C3AF2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C29020-8B8C-E162-D9E9-36E15006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7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69F803-3310-1433-7775-EC49A9CA7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3B109A-10BD-F665-E3BC-23CA4628B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82A24-BC18-FB4E-E2A7-38FF2BBF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EA9D8-EF36-5237-F3BE-48A0380A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1695A-78B5-0E98-B455-93FDDACE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9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BB4A-825A-7698-8D9E-9B1A96A9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06AEBB-7462-791E-6E51-11E3D129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02CCD-405C-7BA3-498D-18FB7643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CD896-B887-4732-C129-CA33B01A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A0BB72-1661-9270-1F4F-37DEB334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8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B843D-6D01-4CB8-420F-0646F3DA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2DB810-3A03-28AC-EB62-D0F84B24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8D898-D68C-9A26-29E3-27355771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659CD-FE0C-6AC8-8C85-4ECA05E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07F43-8881-F913-C9BA-07692D0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74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E6406-44C1-F20B-5692-C3D949F5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D8043-5618-DD2E-B5E9-DE42A4D1D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FCB245-5CFB-60DA-7E9E-80E407C9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23CCDB-7879-AE67-0AF4-465D0101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2B1A28-15F8-EF4B-222C-AD0787FA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57D17E-A342-2308-C822-A6BF350B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1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6C294-AD77-9F00-2963-335C6F45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32C06-CB4E-2371-EBD4-BA6A9748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F6943-C852-2974-4D5E-EEBD5C3F8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C9A3F9-12F9-276A-F394-4034B253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A4EF07-FBEF-FE0F-4DB4-02F3A61B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E652CD-AF8E-7741-6E44-F335BF6F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233370-C15D-3932-C512-A5248D21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90F0F1-D393-F37A-4EB5-CDD0BE9B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6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A41A0-C15E-A836-60EC-03DB107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575CB4-C1A3-2D99-8C02-32295AF9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7F09BA-128E-FD81-41DE-F121CBC8D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D31ABE-D702-1710-9BD6-7A1E7B5B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99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9A2204-8E38-5C4B-D075-34C483B6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68090E-F601-8F54-C20A-0CD28AEB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31453C-1F76-362C-9C7C-42537BC3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04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19EBC-A746-F8AB-E918-A42D6B3C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9BFE5-664F-C70D-04DC-E6F2A49AD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C748C7-F6A7-CF72-8776-087693C49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CE22E6-6330-C9CC-CD58-7F770506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9D878-15AF-947D-F978-58C8EE9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19DA3-7AF6-D123-CCDA-EA4C263C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1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082D-E967-95A6-77EE-992E9324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C79B45-E5E3-5644-F047-4BFFA70A6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4F4989-57A7-FEE5-2458-C11662B5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FA6200-2978-2599-C001-DDF40A3B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2EF86-8E3D-3FC8-2949-1B4001A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FFBDE5-3EFD-CA53-9931-0A8963D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53C948-50A9-8376-1D86-86A980F2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C3A92A-47E6-4357-D92B-5203A2B4D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FBF883-EB1F-5603-B9D5-167B837C0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57835-2BA1-4AA8-94E5-7E0C91298D2B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32EEB-C915-6155-BBB7-6B8A6BB9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DCA8C-115D-9EF2-F1F3-E6F3CB390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AF9AD-29E1-45A7-9248-2FFAFD69D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3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Imagem 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8B03D8D-912F-B2CC-8AB4-B364999B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2" b="910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F5295B4-FF51-077D-FCC9-0CA59CAC08FC}"/>
              </a:ext>
            </a:extLst>
          </p:cNvPr>
          <p:cNvSpPr/>
          <p:nvPr/>
        </p:nvSpPr>
        <p:spPr>
          <a:xfrm>
            <a:off x="6540341" y="5217459"/>
            <a:ext cx="2926388" cy="1198331"/>
          </a:xfrm>
          <a:prstGeom prst="roundRect">
            <a:avLst/>
          </a:prstGeom>
          <a:solidFill>
            <a:srgbClr val="045289"/>
          </a:solidFill>
          <a:ln>
            <a:solidFill>
              <a:srgbClr val="0554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C410FC1-CCE0-04DD-D9E5-C236818E268A}"/>
              </a:ext>
            </a:extLst>
          </p:cNvPr>
          <p:cNvSpPr/>
          <p:nvPr/>
        </p:nvSpPr>
        <p:spPr>
          <a:xfrm>
            <a:off x="2710667" y="5217458"/>
            <a:ext cx="2926388" cy="1198331"/>
          </a:xfrm>
          <a:prstGeom prst="roundRect">
            <a:avLst/>
          </a:prstGeom>
          <a:solidFill>
            <a:srgbClr val="045289"/>
          </a:solidFill>
          <a:ln>
            <a:solidFill>
              <a:srgbClr val="0554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5C8C6D0-2C84-0276-F521-B793FF35D2D7}"/>
              </a:ext>
            </a:extLst>
          </p:cNvPr>
          <p:cNvSpPr/>
          <p:nvPr/>
        </p:nvSpPr>
        <p:spPr>
          <a:xfrm>
            <a:off x="7160452" y="5217458"/>
            <a:ext cx="2334413" cy="1198331"/>
          </a:xfrm>
          <a:prstGeom prst="roundRect">
            <a:avLst/>
          </a:prstGeom>
          <a:solidFill>
            <a:srgbClr val="045289"/>
          </a:solidFill>
          <a:ln>
            <a:solidFill>
              <a:srgbClr val="0554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b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  <a:t>Nacional</a:t>
            </a:r>
          </a:p>
        </p:txBody>
      </p:sp>
      <p:pic>
        <p:nvPicPr>
          <p:cNvPr id="13" name="Imagem 12" descr="Uma imagem contendo cortador, panelas, cabide, luz&#10;&#10;O conteúdo gerado por IA pode estar incorreto.">
            <a:extLst>
              <a:ext uri="{FF2B5EF4-FFF2-40B4-BE49-F238E27FC236}">
                <a16:creationId xmlns:a16="http://schemas.microsoft.com/office/drawing/2014/main" id="{6EF4D122-2303-FD93-625F-96754383F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319" y="5479174"/>
            <a:ext cx="674898" cy="674898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AE1D20-5026-E298-F324-FD71ED2B512A}"/>
              </a:ext>
            </a:extLst>
          </p:cNvPr>
          <p:cNvSpPr/>
          <p:nvPr/>
        </p:nvSpPr>
        <p:spPr>
          <a:xfrm>
            <a:off x="3297634" y="5217458"/>
            <a:ext cx="2334413" cy="1198331"/>
          </a:xfrm>
          <a:prstGeom prst="roundRect">
            <a:avLst/>
          </a:prstGeom>
          <a:solidFill>
            <a:srgbClr val="045289"/>
          </a:solidFill>
          <a:ln>
            <a:solidFill>
              <a:srgbClr val="05548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b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2500" dirty="0">
                <a:latin typeface="Segoe UI" panose="020B0502040204020203" pitchFamily="34" charset="0"/>
                <a:cs typeface="Segoe UI" panose="020B0502040204020203" pitchFamily="34" charset="0"/>
              </a:rPr>
              <a:t>Mundial</a:t>
            </a:r>
          </a:p>
        </p:txBody>
      </p:sp>
      <p:pic>
        <p:nvPicPr>
          <p:cNvPr id="19" name="Imagem 18" descr="Ícone&#10;&#10;O conteúdo gerado por IA pode estar incorreto.">
            <a:extLst>
              <a:ext uri="{FF2B5EF4-FFF2-40B4-BE49-F238E27FC236}">
                <a16:creationId xmlns:a16="http://schemas.microsoft.com/office/drawing/2014/main" id="{8C11F89C-7283-FD7F-F2F9-E92FD53D5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16" y="5479174"/>
            <a:ext cx="674898" cy="67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7A7B2644-41BC-398C-CC1A-B77923233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03" b="784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19FF9DF-6C59-084B-6924-A52648C42952}"/>
              </a:ext>
            </a:extLst>
          </p:cNvPr>
          <p:cNvSpPr/>
          <p:nvPr/>
        </p:nvSpPr>
        <p:spPr>
          <a:xfrm>
            <a:off x="0" y="0"/>
            <a:ext cx="12192000" cy="1181686"/>
          </a:xfrm>
          <a:prstGeom prst="rect">
            <a:avLst/>
          </a:prstGeom>
          <a:gradFill flip="none" rotWithShape="1">
            <a:gsLst>
              <a:gs pos="50000">
                <a:srgbClr val="4D85A8"/>
              </a:gs>
              <a:gs pos="0">
                <a:schemeClr val="tx2">
                  <a:lumMod val="90000"/>
                  <a:lumOff val="10000"/>
                </a:schemeClr>
              </a:gs>
              <a:gs pos="100000">
                <a:schemeClr val="accent1">
                  <a:lumMod val="40000"/>
                  <a:lumOff val="60000"/>
                  <a:alpha val="2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53AB81-FF99-0FD7-CC9E-FF9B0256DCA1}"/>
              </a:ext>
            </a:extLst>
          </p:cNvPr>
          <p:cNvSpPr/>
          <p:nvPr/>
        </p:nvSpPr>
        <p:spPr>
          <a:xfrm>
            <a:off x="9481623" y="1376873"/>
            <a:ext cx="2124000" cy="1498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704A62-87D5-3177-861A-52BACD3F483D}"/>
              </a:ext>
            </a:extLst>
          </p:cNvPr>
          <p:cNvSpPr/>
          <p:nvPr/>
        </p:nvSpPr>
        <p:spPr>
          <a:xfrm>
            <a:off x="9481623" y="3280408"/>
            <a:ext cx="2124000" cy="1498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F639A1-87E7-FECB-1F71-13AD48CF1541}"/>
              </a:ext>
            </a:extLst>
          </p:cNvPr>
          <p:cNvSpPr/>
          <p:nvPr/>
        </p:nvSpPr>
        <p:spPr>
          <a:xfrm>
            <a:off x="9481623" y="5183944"/>
            <a:ext cx="2124000" cy="1498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9D753BD-DDDE-E318-CDB6-1B32BDB17D5F}"/>
              </a:ext>
            </a:extLst>
          </p:cNvPr>
          <p:cNvSpPr/>
          <p:nvPr/>
        </p:nvSpPr>
        <p:spPr>
          <a:xfrm>
            <a:off x="3981161" y="4155246"/>
            <a:ext cx="5008098" cy="25269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2D75CC-16DB-B023-C8A5-81523828611B}"/>
              </a:ext>
            </a:extLst>
          </p:cNvPr>
          <p:cNvSpPr/>
          <p:nvPr/>
        </p:nvSpPr>
        <p:spPr>
          <a:xfrm>
            <a:off x="3981160" y="1376873"/>
            <a:ext cx="5008099" cy="252690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F6E0FBC-9F3D-0F23-89C7-B302D6D5B8A0}"/>
              </a:ext>
            </a:extLst>
          </p:cNvPr>
          <p:cNvSpPr/>
          <p:nvPr/>
        </p:nvSpPr>
        <p:spPr>
          <a:xfrm>
            <a:off x="9469023" y="1368079"/>
            <a:ext cx="2152800" cy="381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10342D2-A5C9-35C2-2336-552574304CDC}"/>
              </a:ext>
            </a:extLst>
          </p:cNvPr>
          <p:cNvSpPr/>
          <p:nvPr/>
        </p:nvSpPr>
        <p:spPr>
          <a:xfrm>
            <a:off x="9481623" y="3289202"/>
            <a:ext cx="2124000" cy="1498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D812014-CE85-D3B7-61ED-5E9E141B2B22}"/>
              </a:ext>
            </a:extLst>
          </p:cNvPr>
          <p:cNvSpPr/>
          <p:nvPr/>
        </p:nvSpPr>
        <p:spPr>
          <a:xfrm>
            <a:off x="9469023" y="3266340"/>
            <a:ext cx="2152800" cy="381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65C6647-FE7C-7062-571B-36B792193B02}"/>
              </a:ext>
            </a:extLst>
          </p:cNvPr>
          <p:cNvSpPr/>
          <p:nvPr/>
        </p:nvSpPr>
        <p:spPr>
          <a:xfrm>
            <a:off x="9481623" y="5201532"/>
            <a:ext cx="2124000" cy="1498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64ACAAC-3385-65E5-B8BD-E14667FCE808}"/>
              </a:ext>
            </a:extLst>
          </p:cNvPr>
          <p:cNvSpPr/>
          <p:nvPr/>
        </p:nvSpPr>
        <p:spPr>
          <a:xfrm>
            <a:off x="9469023" y="5166356"/>
            <a:ext cx="2152800" cy="3815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B4A9730-22E3-B5BC-6D9A-0C53066FB5D1}"/>
              </a:ext>
            </a:extLst>
          </p:cNvPr>
          <p:cNvSpPr/>
          <p:nvPr/>
        </p:nvSpPr>
        <p:spPr>
          <a:xfrm>
            <a:off x="182879" y="1375116"/>
            <a:ext cx="3432519" cy="530703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629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86D36-D21A-2AAE-F3C0-4D50ED08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F570112-23F5-2D60-371A-E62EEC8D1175}"/>
              </a:ext>
            </a:extLst>
          </p:cNvPr>
          <p:cNvSpPr/>
          <p:nvPr/>
        </p:nvSpPr>
        <p:spPr>
          <a:xfrm>
            <a:off x="0" y="0"/>
            <a:ext cx="12192000" cy="1181686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60000"/>
                  <a:lumOff val="40000"/>
                </a:schemeClr>
              </a:gs>
              <a:gs pos="0">
                <a:schemeClr val="accent3">
                  <a:lumMod val="7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7E4DABE-F171-C67B-B87E-56A51B4F9D94}"/>
              </a:ext>
            </a:extLst>
          </p:cNvPr>
          <p:cNvSpPr/>
          <p:nvPr/>
        </p:nvSpPr>
        <p:spPr>
          <a:xfrm>
            <a:off x="9481623" y="1376873"/>
            <a:ext cx="2124000" cy="14982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1E47E0E-CB1F-49EB-E25D-21F1AD583520}"/>
              </a:ext>
            </a:extLst>
          </p:cNvPr>
          <p:cNvSpPr/>
          <p:nvPr/>
        </p:nvSpPr>
        <p:spPr>
          <a:xfrm>
            <a:off x="9481623" y="3280408"/>
            <a:ext cx="2124000" cy="14982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2703EA4-8FC5-0E55-20BB-DEDD10713A1C}"/>
              </a:ext>
            </a:extLst>
          </p:cNvPr>
          <p:cNvSpPr/>
          <p:nvPr/>
        </p:nvSpPr>
        <p:spPr>
          <a:xfrm>
            <a:off x="9481623" y="5183944"/>
            <a:ext cx="2124000" cy="14982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F5C4E4A-E28C-E108-1452-38A3B5D40180}"/>
              </a:ext>
            </a:extLst>
          </p:cNvPr>
          <p:cNvSpPr/>
          <p:nvPr/>
        </p:nvSpPr>
        <p:spPr>
          <a:xfrm>
            <a:off x="9469023" y="1368079"/>
            <a:ext cx="2152800" cy="381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D677CA6-53F9-D879-3AD8-2ABA7E93B01D}"/>
              </a:ext>
            </a:extLst>
          </p:cNvPr>
          <p:cNvSpPr/>
          <p:nvPr/>
        </p:nvSpPr>
        <p:spPr>
          <a:xfrm>
            <a:off x="9469023" y="3266340"/>
            <a:ext cx="2152800" cy="381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6F8591-DC28-37D4-FE35-07EB2AE6FC4E}"/>
              </a:ext>
            </a:extLst>
          </p:cNvPr>
          <p:cNvSpPr/>
          <p:nvPr/>
        </p:nvSpPr>
        <p:spPr>
          <a:xfrm>
            <a:off x="9469023" y="5166356"/>
            <a:ext cx="2152800" cy="381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09F934A-9319-B9F1-5AB4-804213E56184}"/>
              </a:ext>
            </a:extLst>
          </p:cNvPr>
          <p:cNvSpPr/>
          <p:nvPr/>
        </p:nvSpPr>
        <p:spPr>
          <a:xfrm>
            <a:off x="3981161" y="4155246"/>
            <a:ext cx="5008098" cy="252690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B09C33-C27E-2684-F533-F034608890E4}"/>
              </a:ext>
            </a:extLst>
          </p:cNvPr>
          <p:cNvSpPr/>
          <p:nvPr/>
        </p:nvSpPr>
        <p:spPr>
          <a:xfrm>
            <a:off x="3981160" y="1376873"/>
            <a:ext cx="5008099" cy="252690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83A161-0F3C-130E-6E6A-C683CA2CFB38}"/>
              </a:ext>
            </a:extLst>
          </p:cNvPr>
          <p:cNvSpPr/>
          <p:nvPr/>
        </p:nvSpPr>
        <p:spPr>
          <a:xfrm>
            <a:off x="182879" y="1375116"/>
            <a:ext cx="3432519" cy="530703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092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Lincoln Souza Garbin - 823143966</dc:creator>
  <cp:lastModifiedBy>Lincoln Souza Garbin - 823143966</cp:lastModifiedBy>
  <cp:revision>4</cp:revision>
  <dcterms:created xsi:type="dcterms:W3CDTF">2025-05-18T18:05:59Z</dcterms:created>
  <dcterms:modified xsi:type="dcterms:W3CDTF">2025-05-20T01:22:43Z</dcterms:modified>
</cp:coreProperties>
</file>