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9D6B5-5943-4F8D-9824-1F2ED6F07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B4F1C7-3F7E-4E1C-A620-7187F053F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2EA7CF-C98C-4E36-A9DE-B0EBD07B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76F2-84CE-4A83-83F6-093053DD5633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31B9A1-6BE2-49A2-9883-6E29C92A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B9A3CA-0D3E-4E84-98FA-C9425B211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BD2C-6E48-4665-8FD2-5B296B52F4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21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8EF25-B689-4BC3-89AD-1E1E9E37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AF11E3-6EA6-4241-B744-FFEA24B43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4D97FE-BB1B-4DF8-BA28-C7A0B04C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76F2-84CE-4A83-83F6-093053DD5633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C85E69-96B2-4D1C-9C98-D6DC37D7B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AF6A39-4F39-471B-9301-03A6DEC78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BD2C-6E48-4665-8FD2-5B296B52F4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20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CAAEAF-9AF3-476E-A2DF-87DC1BF56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BD72E8-BDE8-4A31-979E-A7CF18D15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6E103C-4633-4920-B9B3-D0907AB1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76F2-84CE-4A83-83F6-093053DD5633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45E173-65E5-4310-8576-8574C776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457976-6F8D-4E17-BC8D-36869BCB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BD2C-6E48-4665-8FD2-5B296B52F4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89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CD4A7-F6CD-4988-A01A-99FDF4C0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C405AD-782C-4BBB-8130-0208F9E4A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D8C3F-AAF4-44D3-AD60-E4BC9A530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76F2-84CE-4A83-83F6-093053DD5633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D07621-E141-4E55-A0CF-F6EED866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D518CD-CE9C-4A7D-B501-C71F2EC9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BD2C-6E48-4665-8FD2-5B296B52F4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654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296F1-BF9E-44A3-8B67-DE3CFBBF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43BB89-7D4B-4895-9F6A-17174F087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7AF089-2A10-41D5-BBAA-9DE85180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76F2-84CE-4A83-83F6-093053DD5633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FE4EB1-B16E-4DE6-AA22-C9F4700B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9AB8CF-C342-4923-9163-3F091867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BD2C-6E48-4665-8FD2-5B296B52F4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13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8CFB8-A3E8-4BDF-9D60-7CA4E06AE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09167-6B64-4418-A130-7D52997D1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8B8FE7-4ACF-4A25-8255-CFD049623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7C282D0-5E71-4441-A319-6F5F8B23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76F2-84CE-4A83-83F6-093053DD5633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58106F-B158-4FF7-A1EE-4D420C80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75B1D1-E0DD-4668-A653-F3F5DEAB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BD2C-6E48-4665-8FD2-5B296B52F4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02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39B32-6268-4AAA-A076-862D5FB6C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B78BF1-EC68-42BD-83FB-8A4CD4C5E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AFA69D-D01A-4C79-991A-D33092BB1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5C6CDF2-A770-4E64-BF21-6D88D80AA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99A980-5C56-444C-A764-5345F5E49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092D68F-E81B-48DE-A3E6-101DD033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76F2-84CE-4A83-83F6-093053DD5633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F844AE-5805-44FB-8501-D172695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6D15B52-C7CE-4A8B-9351-9C03FD14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BD2C-6E48-4665-8FD2-5B296B52F4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72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94AF9-ED09-4FDF-B7D1-0F7DBFD5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AA5188-8A40-4139-A9BB-12A7F608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76F2-84CE-4A83-83F6-093053DD5633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3F880F-4251-45AF-B048-A11F1062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C30552-4C7F-413D-BF6D-0EABE7407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BD2C-6E48-4665-8FD2-5B296B52F4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33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05207C2-1ABC-4579-B330-E8B67197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76F2-84CE-4A83-83F6-093053DD5633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B3808A-699B-4D82-AA99-D8FC731F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F208B0-6290-4BD9-96B6-71BDF492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BD2C-6E48-4665-8FD2-5B296B52F4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18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14073-278A-4A29-9BD3-71EB8A9F7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EEC81-1F29-4851-ADA4-80AC11BC0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190488-C4A5-40A3-86BD-E57865C13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D29E49-97D1-449B-BD4C-B4FA22C7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76F2-84CE-4A83-83F6-093053DD5633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8E8D08-B043-4719-8459-500575E6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75F4DD-65DD-44D0-854C-5D978C2F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BD2C-6E48-4665-8FD2-5B296B52F4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62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4D35C-DF18-48C8-B9EB-6BCB3099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15CB38-957E-4E4D-BCDF-9CA0AFDA9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9335FC-FBA3-47EE-9D41-B4E35A6CD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5D2424-057D-4F23-9EE0-4E880ED7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E76F2-84CE-4A83-83F6-093053DD5633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9FBC01-D16E-4658-8CCA-DE617547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878D477-5C7C-4877-995E-ADBE3E87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DBD2C-6E48-4665-8FD2-5B296B52F4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91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AF2392-445B-440E-981C-A5065116F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3EB35D-33A3-4876-95B1-6D8A17AC7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0A36F8-A375-40A7-A654-C54DEF720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E76F2-84CE-4A83-83F6-093053DD5633}" type="datetimeFigureOut">
              <a:rPr lang="pt-BR" smtClean="0"/>
              <a:t>08/09/2021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EB0E39-6EAB-4835-AF71-A2F5F71DD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7A9F85-2017-4428-BF99-D9DA218BB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DBD2C-6E48-4665-8FD2-5B296B52F4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78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6383B6C-F82D-4335-9FA4-297E5AD2C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565" y="251791"/>
            <a:ext cx="11569148" cy="644055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ALINE RIBEIRO GONÇALVES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pt-B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Rua Harry David, 33, Jardim das Rosas</a:t>
            </a: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pt-B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São Paulo- SP</a:t>
            </a: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pt-B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Idade</a:t>
            </a: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pt-B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Contatos: ____________ - Recado: ______________</a:t>
            </a: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pt-B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E-mail: jose.rodrigo.lima@gmail.com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2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OBJETIVOS</a:t>
            </a:r>
            <a:endParaRPr lang="pt-BR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pt-B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Cozinheira</a:t>
            </a: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pt-B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Setor de vendas</a:t>
            </a: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pt-B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Atendimento ao cliente</a:t>
            </a: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pt-B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Recepcionista</a:t>
            </a:r>
            <a:br>
              <a:rPr lang="pt-B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Atendente de Telemarketing</a:t>
            </a:r>
          </a:p>
          <a:p>
            <a:pPr algn="l">
              <a:lnSpc>
                <a:spcPct val="107000"/>
              </a:lnSpc>
              <a:spcBef>
                <a:spcPts val="0"/>
              </a:spcBef>
            </a:pPr>
            <a:r>
              <a:rPr lang="pt-B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Assistente administrativo</a:t>
            </a:r>
          </a:p>
          <a:p>
            <a:pPr algn="l">
              <a:lnSpc>
                <a:spcPct val="115000"/>
              </a:lnSpc>
              <a:spcBef>
                <a:spcPts val="0"/>
              </a:spcBef>
            </a:pPr>
            <a:r>
              <a:rPr lang="pt-BR" sz="26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Desejo fazer parte da equipe da empresa.</a:t>
            </a:r>
            <a:endParaRPr lang="pt-BR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  <a:spcBef>
                <a:spcPts val="0"/>
              </a:spcBef>
            </a:pPr>
            <a:r>
              <a:rPr lang="pt-BR" sz="2600" dirty="0">
                <a:effectLst/>
                <a:latin typeface="Calibri" panose="020F0502020204030204" pitchFamily="34" charset="0"/>
                <a:ea typeface="Arial" panose="020B0604020202020204" pitchFamily="34" charset="0"/>
                <a:cs typeface="Calibri" panose="020F0502020204030204" pitchFamily="34" charset="0"/>
              </a:rPr>
              <a:t>Sou uma pessoa muito dedicada e comprometida com as atividades que mesão designadas. Estou disposto a aprender e melhorar no que for necessário</a:t>
            </a:r>
            <a:endParaRPr lang="pt-BR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07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B35CA-F12C-4001-9AD3-DCB9B0249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539"/>
            <a:ext cx="10515600" cy="5938424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QUALIFICAÇÕES PROFISSIONAIS</a:t>
            </a:r>
            <a:endParaRPr lang="pt-BR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Neste campo descreva suas habilidades e conhecimentos obtidos em cursos realizados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pt-BR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Digitação a nível básico e conhecimento no pacote Office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Relacionamento interpessoal em todos os níveis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 Facilidade na comunicação em situações conflituosas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sz="2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pt-B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Técnicas de vendas, com foco em reativação e captação de novos clientes. Atendimento ao consumidor voltado ao público inadimplente.</a:t>
            </a:r>
            <a:br>
              <a:rPr lang="pt-B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Habilidades no atendimento ao público, via telemarketing. Conhecimento sobre atendimento ativo e receptivo. Além de aptidão intermediária em Excel e Powerpoint.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843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0D4D1A-3E04-421E-BCBF-37C78899A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035"/>
            <a:ext cx="10515600" cy="5964928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FORMAÇÃO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Ensino médio – Cursando 1º ano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Escola Estadual Padre Anchieta da Cruz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Conclusão Dez/ 2023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CURSOS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Rotinas Básicas de Telemarketing- Senac- 50h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735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8C1377-71A3-4265-854D-92A786404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035"/>
            <a:ext cx="10515600" cy="5964928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ATIVIDADES COMPLEMENTARES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Bef>
                <a:spcPts val="0"/>
              </a:spcBef>
              <a:buNone/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Líder de grupos em atividades externas à escola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Líder de classe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Responsável pela transmissão de recados aos alunos nos grupos das redes sociais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EXPERIÊNCIAS EXTRACURRICULARES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Vendedor autônomo – Acessório para celular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Jan/2021 a Jul/2021</a:t>
            </a:r>
          </a:p>
          <a:p>
            <a:pPr>
              <a:spcBef>
                <a:spcPts val="0"/>
              </a:spcBef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Atribuições: Compras, divulgação, entrega e pós-venda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2354476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245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Lincoln Soares</dc:creator>
  <cp:lastModifiedBy>Lincoln Soares</cp:lastModifiedBy>
  <cp:revision>1</cp:revision>
  <dcterms:created xsi:type="dcterms:W3CDTF">2021-09-09T01:49:38Z</dcterms:created>
  <dcterms:modified xsi:type="dcterms:W3CDTF">2021-09-09T01:51:32Z</dcterms:modified>
</cp:coreProperties>
</file>