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444344"/>
    <a:srgbClr val="2474A6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56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32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8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1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80BF-E0E9-4171-91F9-305C9282360E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88942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А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ВТОМАТИЗАЦИЯ УПРАВЛЕНИЯ ДОСТУПОМ 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К РЕСУРСАМ 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ОС ASTRA LINUX SE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370820"/>
            <a:ext cx="9144000" cy="429484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к-т Лукин П.А. 313-я учебная группа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191" y="3013121"/>
            <a:ext cx="1133475" cy="8763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3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Требования к администрированию ОС </a:t>
            </a:r>
            <a:r>
              <a:rPr lang="en-US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Astra Linux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1202388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управление пользователями и группами, управление политиками безопасности, настройка удаленного доступа к файлам, монтирование файловых систем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192932"/>
            <a:ext cx="10515600" cy="794452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удаленного администрирования серверов и рабочих станций</a:t>
            </a:r>
            <a:endParaRPr lang="ru-RU" sz="2400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5111648"/>
            <a:ext cx="10515600" cy="91434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выполнять мониторинг состояния серверов и рабочих станций, а также действий пользователя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4092342"/>
            <a:ext cx="10515600" cy="91434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контролировать и применять политики управления доступом к ресурсам к целым группам однотипных серверов и рабочих станций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6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Реализация первого требования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80065"/>
            <a:ext cx="3508948" cy="1801994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Утилиты управления пользователями и группами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833047" y="2289644"/>
            <a:ext cx="5754349" cy="1801994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Утилиты управления дискреционными и мандатными политиками безопасности</a:t>
            </a:r>
          </a:p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Модуль «Киоск»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202305" y="4946780"/>
            <a:ext cx="3508948" cy="104998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Файловый сервер 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Samba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462009" y="4637451"/>
            <a:ext cx="3701321" cy="584227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Утилита 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mount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70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 animBg="1"/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212236" cy="6858000"/>
          </a:xfrm>
          <a:solidFill>
            <a:srgbClr val="444344"/>
          </a:solidFill>
        </p:spPr>
        <p:txBody>
          <a:bodyPr/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Реализация второго требования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Программы удаленного администрирования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974424" y="404761"/>
            <a:ext cx="2609538" cy="1753823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PuTTy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TeamViewer</a:t>
            </a:r>
          </a:p>
          <a:p>
            <a:r>
              <a:rPr lang="en-US" dirty="0" err="1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Mikogo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690672" y="1559355"/>
            <a:ext cx="3074234" cy="1750089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Плюсы:</a:t>
            </a:r>
          </a:p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Большой набор возможностей</a:t>
            </a:r>
          </a:p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Удобный интерфейс (</a:t>
            </a:r>
            <a:r>
              <a:rPr lang="en-US" dirty="0" err="1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TV,Mikogo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 smtClean="0">
              <a:solidFill>
                <a:srgbClr val="2474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776835" y="3768789"/>
            <a:ext cx="5106024" cy="2167315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Минусы</a:t>
            </a:r>
            <a:r>
              <a:rPr lang="ru-RU" dirty="0" smtClean="0">
                <a:solidFill>
                  <a:srgbClr val="2474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r>
              <a:rPr lang="ru-RU" u="sng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Закрытость</a:t>
            </a:r>
          </a:p>
          <a:p>
            <a:r>
              <a:rPr lang="ru-RU" u="sng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Отсутствие в </a:t>
            </a:r>
            <a:r>
              <a:rPr lang="en-US" u="sng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Astra Linux SE</a:t>
            </a:r>
          </a:p>
          <a:p>
            <a:r>
              <a:rPr lang="ru-RU" u="sng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Невозможность осуществлять групповое применение политик управления</a:t>
            </a:r>
            <a:endParaRPr lang="en-US" u="sng" dirty="0" smtClean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rgbClr val="2474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07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22 0.02129 L 0.02657 -0.1856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212236" cy="6858000"/>
          </a:xfrm>
          <a:solidFill>
            <a:srgbClr val="444344"/>
          </a:solidFill>
        </p:spPr>
        <p:txBody>
          <a:bodyPr/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Реализация второго требования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Протоколы удаленного администрирования</a:t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250554" y="164917"/>
            <a:ext cx="2792855" cy="1963685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RDP </a:t>
            </a:r>
          </a:p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RFB</a:t>
            </a:r>
          </a:p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Telnet, Rlogin</a:t>
            </a:r>
          </a:p>
          <a:p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SSH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510789" y="2298517"/>
            <a:ext cx="7466351" cy="789457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RDP, RFB – 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протоколы удаленного доступа к рабочему столу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4510788" y="3257889"/>
            <a:ext cx="7466352" cy="924367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Telnet, Rlogin -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используются для передачи текстовых инструкций командных оболочек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28093" y="4919298"/>
            <a:ext cx="1745887" cy="836926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SSH</a:t>
            </a:r>
            <a:endParaRPr lang="ru-RU" sz="5400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9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00039 -0.3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5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212236" cy="6858000"/>
          </a:xfrm>
          <a:solidFill>
            <a:srgbClr val="444344"/>
          </a:solidFill>
        </p:spPr>
        <p:txBody>
          <a:bodyPr/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Методы аутентификации в </a:t>
            </a:r>
            <a:r>
              <a:rPr lang="en-US" dirty="0" err="1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OpenSSH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461180" y="1932757"/>
            <a:ext cx="7466351" cy="520883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При помощи парольной фразы</a:t>
            </a:r>
            <a:endParaRPr lang="ru-RU" dirty="0" smtClean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461179" y="2859300"/>
            <a:ext cx="7466351" cy="520883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С использование публичных ключей</a:t>
            </a:r>
            <a:endParaRPr lang="ru-RU" dirty="0" smtClean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461179" y="3785843"/>
            <a:ext cx="7466351" cy="520883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Kerberos</a:t>
            </a:r>
            <a:endParaRPr lang="ru-RU" dirty="0" smtClean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7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7674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Архитектура распределенной системы контроля и управления доступом к ресурсам ОС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137674" cy="51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7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88942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Спасибо за внимание!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5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01668E31-2651-4E5C-A776-F9B601CB39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183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Verdana</vt:lpstr>
      <vt:lpstr>Тема Office</vt:lpstr>
      <vt:lpstr>АВТОМАТИЗАЦИЯ УПРАВЛЕНИЯ ДОСТУПОМ  К РЕСУРСАМ  ОС ASTRA LINUX SE</vt:lpstr>
      <vt:lpstr>Требования к администрированию ОС Astra Linux</vt:lpstr>
      <vt:lpstr>Реализация первого требования</vt:lpstr>
      <vt:lpstr>Реализация второго требования    Программы удаленного администрирования    </vt:lpstr>
      <vt:lpstr>Реализация второго требования    Протоколы удаленного администрирования    </vt:lpstr>
      <vt:lpstr>Методы аутентификации в OpenSSH        </vt:lpstr>
      <vt:lpstr>Архитектура распределенной системы контроля и управления доступом к ресурсам ОС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УПРАВЛЕНИЯ ДОСТУПОМ  К РЕСУРСАМ  ОС ASTRA LINUX SE</dc:title>
  <dc:creator>Lind</dc:creator>
  <cp:lastModifiedBy>Lind</cp:lastModifiedBy>
  <cp:revision>11</cp:revision>
  <dcterms:created xsi:type="dcterms:W3CDTF">2015-03-16T19:31:25Z</dcterms:created>
  <dcterms:modified xsi:type="dcterms:W3CDTF">2015-05-18T18:22:13Z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