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Archivo" panose="020B0604020202020204" charset="0"/>
      <p:regular r:id="rId19"/>
      <p:bold r:id="rId20"/>
      <p:italic r:id="rId21"/>
      <p:boldItalic r:id="rId22"/>
    </p:embeddedFont>
    <p:embeddedFont>
      <p:font typeface="Archivo Medium" panose="020B0604020202020204" charset="0"/>
      <p:regular r:id="rId23"/>
      <p:bold r:id="rId24"/>
      <p:italic r:id="rId25"/>
      <p:boldItalic r:id="rId26"/>
    </p:embeddedFont>
    <p:embeddedFont>
      <p:font typeface="IBM Plex Mono" panose="020B0509050203000203" pitchFamily="49" charset="0"/>
      <p:regular r:id="rId27"/>
      <p:bold r:id="rId28"/>
      <p:italic r:id="rId29"/>
      <p:boldItalic r:id="rId30"/>
    </p:embeddedFont>
    <p:embeddedFont>
      <p:font typeface="IBM Plex Mono SemiBold" panose="020B0709050203000203" pitchFamily="49" charset="0"/>
      <p:regular r:id="rId31"/>
      <p:bold r:id="rId32"/>
      <p:italic r:id="rId33"/>
      <p:boldItalic r:id="rId34"/>
    </p:embeddedFont>
    <p:embeddedFont>
      <p:font typeface="Nunito Light"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9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d80f0e8bb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d80f0e8bb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92a81341b2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92a81341b2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d80f0e8bb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d80f0e8b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d80f0e8bb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d80f0e8bb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92a81341b2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92a81341b2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278f9692f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278f9692f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92581b7e23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92581b7e23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92a81341b2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92a81341b2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d80ebcbc3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d80ebcbc3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92581b7e23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92581b7e2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92a81341b2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92a81341b2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d80ebcbc3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d80ebcbc3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92a81341b2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92a81341b2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92a81341b2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92a81341b2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d80f0e8bb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d80f0e8bb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1" name="Google Shape;11;p2"/>
          <p:cNvSpPr txBox="1">
            <a:spLocks noGrp="1"/>
          </p:cNvSpPr>
          <p:nvPr>
            <p:ph type="ctrTitle"/>
          </p:nvPr>
        </p:nvSpPr>
        <p:spPr>
          <a:xfrm>
            <a:off x="1234950" y="1398100"/>
            <a:ext cx="6486900" cy="1560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4572000" y="3461550"/>
            <a:ext cx="2947500" cy="39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268674" y="-322162"/>
            <a:ext cx="9371984" cy="3960713"/>
            <a:chOff x="-268674" y="-322162"/>
            <a:chExt cx="9371984" cy="3960713"/>
          </a:xfrm>
        </p:grpSpPr>
        <p:grpSp>
          <p:nvGrpSpPr>
            <p:cNvPr id="14" name="Google Shape;14;p2"/>
            <p:cNvGrpSpPr/>
            <p:nvPr/>
          </p:nvGrpSpPr>
          <p:grpSpPr>
            <a:xfrm>
              <a:off x="225762" y="151638"/>
              <a:ext cx="8692477" cy="1388125"/>
              <a:chOff x="225762" y="151638"/>
              <a:chExt cx="8692477" cy="1388125"/>
            </a:xfrm>
          </p:grpSpPr>
          <p:pic>
            <p:nvPicPr>
              <p:cNvPr id="15" name="Google Shape;15;p2"/>
              <p:cNvPicPr preferRelativeResize="0"/>
              <p:nvPr/>
            </p:nvPicPr>
            <p:blipFill>
              <a:blip r:embed="rId2">
                <a:alphaModFix/>
              </a:blip>
              <a:stretch>
                <a:fillRect/>
              </a:stretch>
            </p:blipFill>
            <p:spPr>
              <a:xfrm rot="10800000">
                <a:off x="6955037" y="151638"/>
                <a:ext cx="1963202" cy="1388125"/>
              </a:xfrm>
              <a:prstGeom prst="rect">
                <a:avLst/>
              </a:prstGeom>
              <a:noFill/>
              <a:ln>
                <a:noFill/>
              </a:ln>
            </p:spPr>
          </p:pic>
          <p:pic>
            <p:nvPicPr>
              <p:cNvPr id="16" name="Google Shape;16;p2"/>
              <p:cNvPicPr preferRelativeResize="0"/>
              <p:nvPr/>
            </p:nvPicPr>
            <p:blipFill>
              <a:blip r:embed="rId2">
                <a:alphaModFix/>
              </a:blip>
              <a:stretch>
                <a:fillRect/>
              </a:stretch>
            </p:blipFill>
            <p:spPr>
              <a:xfrm rot="10800000" flipH="1">
                <a:off x="225762" y="151638"/>
                <a:ext cx="1963202" cy="1388125"/>
              </a:xfrm>
              <a:prstGeom prst="rect">
                <a:avLst/>
              </a:prstGeom>
              <a:noFill/>
              <a:ln>
                <a:noFill/>
              </a:ln>
            </p:spPr>
          </p:pic>
        </p:grpSp>
        <p:pic>
          <p:nvPicPr>
            <p:cNvPr id="17" name="Google Shape;17;p2"/>
            <p:cNvPicPr preferRelativeResize="0"/>
            <p:nvPr/>
          </p:nvPicPr>
          <p:blipFill>
            <a:blip r:embed="rId3">
              <a:alphaModFix/>
            </a:blip>
            <a:stretch>
              <a:fillRect/>
            </a:stretch>
          </p:blipFill>
          <p:spPr>
            <a:xfrm rot="5400000">
              <a:off x="7371875" y="1504250"/>
              <a:ext cx="2700599" cy="506600"/>
            </a:xfrm>
            <a:prstGeom prst="rect">
              <a:avLst/>
            </a:prstGeom>
            <a:noFill/>
            <a:ln>
              <a:noFill/>
            </a:ln>
          </p:spPr>
        </p:pic>
        <p:pic>
          <p:nvPicPr>
            <p:cNvPr id="18" name="Google Shape;18;p2"/>
            <p:cNvPicPr preferRelativeResize="0"/>
            <p:nvPr/>
          </p:nvPicPr>
          <p:blipFill rotWithShape="1">
            <a:blip r:embed="rId4">
              <a:alphaModFix/>
            </a:blip>
            <a:srcRect t="53277"/>
            <a:stretch/>
          </p:blipFill>
          <p:spPr>
            <a:xfrm rot="10800000">
              <a:off x="-268674" y="2723000"/>
              <a:ext cx="1861925" cy="915551"/>
            </a:xfrm>
            <a:prstGeom prst="rect">
              <a:avLst/>
            </a:prstGeom>
            <a:noFill/>
            <a:ln>
              <a:noFill/>
            </a:ln>
          </p:spPr>
        </p:pic>
        <p:pic>
          <p:nvPicPr>
            <p:cNvPr id="19" name="Google Shape;19;p2"/>
            <p:cNvPicPr preferRelativeResize="0"/>
            <p:nvPr/>
          </p:nvPicPr>
          <p:blipFill>
            <a:blip r:embed="rId4">
              <a:alphaModFix/>
            </a:blip>
            <a:stretch>
              <a:fillRect/>
            </a:stretch>
          </p:blipFill>
          <p:spPr>
            <a:xfrm rot="-5400000">
              <a:off x="7192572" y="-370975"/>
              <a:ext cx="1861925" cy="1959549"/>
            </a:xfrm>
            <a:prstGeom prst="rect">
              <a:avLst/>
            </a:prstGeom>
            <a:noFill/>
            <a:ln>
              <a:noFill/>
            </a:ln>
          </p:spPr>
        </p:pic>
      </p:grpSp>
      <p:sp>
        <p:nvSpPr>
          <p:cNvPr id="20" name="Google Shape;20;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11"/>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90" name="Google Shape;90;p11"/>
          <p:cNvSpPr txBox="1">
            <a:spLocks noGrp="1"/>
          </p:cNvSpPr>
          <p:nvPr>
            <p:ph type="title" hasCustomPrompt="1"/>
          </p:nvPr>
        </p:nvSpPr>
        <p:spPr>
          <a:xfrm>
            <a:off x="1826675" y="1685025"/>
            <a:ext cx="5493000" cy="14772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74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a:spLocks noGrp="1"/>
          </p:cNvSpPr>
          <p:nvPr>
            <p:ph type="subTitle" idx="1"/>
          </p:nvPr>
        </p:nvSpPr>
        <p:spPr>
          <a:xfrm>
            <a:off x="1826525" y="3238775"/>
            <a:ext cx="5493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2" name="Google Shape;92;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
        <p:cNvGrpSpPr/>
        <p:nvPr/>
      </p:nvGrpSpPr>
      <p:grpSpPr>
        <a:xfrm>
          <a:off x="0" y="0"/>
          <a:ext cx="0" cy="0"/>
          <a:chOff x="0" y="0"/>
          <a:chExt cx="0" cy="0"/>
        </a:xfrm>
      </p:grpSpPr>
      <p:sp>
        <p:nvSpPr>
          <p:cNvPr id="96" name="Google Shape;96;p13"/>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97" name="Google Shape;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3"/>
          <p:cNvSpPr txBox="1">
            <a:spLocks noGrp="1"/>
          </p:cNvSpPr>
          <p:nvPr>
            <p:ph type="subTitle" idx="1"/>
          </p:nvPr>
        </p:nvSpPr>
        <p:spPr>
          <a:xfrm>
            <a:off x="720000" y="2209200"/>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3"/>
          <p:cNvSpPr txBox="1">
            <a:spLocks noGrp="1"/>
          </p:cNvSpPr>
          <p:nvPr>
            <p:ph type="subTitle" idx="2"/>
          </p:nvPr>
        </p:nvSpPr>
        <p:spPr>
          <a:xfrm>
            <a:off x="4214900" y="2209200"/>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subTitle" idx="3"/>
          </p:nvPr>
        </p:nvSpPr>
        <p:spPr>
          <a:xfrm>
            <a:off x="720000" y="3942375"/>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subTitle" idx="4"/>
          </p:nvPr>
        </p:nvSpPr>
        <p:spPr>
          <a:xfrm>
            <a:off x="4214900" y="3942375"/>
            <a:ext cx="283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3"/>
          <p:cNvSpPr txBox="1">
            <a:spLocks noGrp="1"/>
          </p:cNvSpPr>
          <p:nvPr>
            <p:ph type="title" idx="5" hasCustomPrompt="1"/>
          </p:nvPr>
        </p:nvSpPr>
        <p:spPr>
          <a:xfrm>
            <a:off x="821600" y="1332025"/>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6" hasCustomPrompt="1"/>
          </p:nvPr>
        </p:nvSpPr>
        <p:spPr>
          <a:xfrm>
            <a:off x="821600" y="3064618"/>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7" hasCustomPrompt="1"/>
          </p:nvPr>
        </p:nvSpPr>
        <p:spPr>
          <a:xfrm>
            <a:off x="4316491" y="1332025"/>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8" hasCustomPrompt="1"/>
          </p:nvPr>
        </p:nvSpPr>
        <p:spPr>
          <a:xfrm>
            <a:off x="4316491" y="3064618"/>
            <a:ext cx="904800" cy="447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9"/>
          </p:nvPr>
        </p:nvSpPr>
        <p:spPr>
          <a:xfrm>
            <a:off x="720000" y="180111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7" name="Google Shape;107;p13"/>
          <p:cNvSpPr txBox="1">
            <a:spLocks noGrp="1"/>
          </p:cNvSpPr>
          <p:nvPr>
            <p:ph type="subTitle" idx="13"/>
          </p:nvPr>
        </p:nvSpPr>
        <p:spPr>
          <a:xfrm>
            <a:off x="4214891" y="180111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8" name="Google Shape;108;p13"/>
          <p:cNvSpPr txBox="1">
            <a:spLocks noGrp="1"/>
          </p:cNvSpPr>
          <p:nvPr>
            <p:ph type="subTitle" idx="14"/>
          </p:nvPr>
        </p:nvSpPr>
        <p:spPr>
          <a:xfrm>
            <a:off x="720000" y="353377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9" name="Google Shape;109;p13"/>
          <p:cNvSpPr txBox="1">
            <a:spLocks noGrp="1"/>
          </p:cNvSpPr>
          <p:nvPr>
            <p:ph type="subTitle" idx="15"/>
          </p:nvPr>
        </p:nvSpPr>
        <p:spPr>
          <a:xfrm>
            <a:off x="4214891" y="3533776"/>
            <a:ext cx="28383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0" name="Google Shape;110;p13"/>
          <p:cNvGrpSpPr/>
          <p:nvPr/>
        </p:nvGrpSpPr>
        <p:grpSpPr>
          <a:xfrm>
            <a:off x="875350" y="127038"/>
            <a:ext cx="8033701" cy="4846535"/>
            <a:chOff x="875350" y="127038"/>
            <a:chExt cx="8033701" cy="4846535"/>
          </a:xfrm>
        </p:grpSpPr>
        <p:pic>
          <p:nvPicPr>
            <p:cNvPr id="111" name="Google Shape;111;p13"/>
            <p:cNvPicPr preferRelativeResize="0"/>
            <p:nvPr/>
          </p:nvPicPr>
          <p:blipFill>
            <a:blip r:embed="rId2">
              <a:alphaModFix/>
            </a:blip>
            <a:stretch>
              <a:fillRect/>
            </a:stretch>
          </p:blipFill>
          <p:spPr>
            <a:xfrm>
              <a:off x="7262350" y="4591273"/>
              <a:ext cx="1646700" cy="382300"/>
            </a:xfrm>
            <a:prstGeom prst="rect">
              <a:avLst/>
            </a:prstGeom>
            <a:noFill/>
            <a:ln>
              <a:noFill/>
            </a:ln>
          </p:spPr>
        </p:pic>
        <p:pic>
          <p:nvPicPr>
            <p:cNvPr id="112" name="Google Shape;112;p13"/>
            <p:cNvPicPr preferRelativeResize="0"/>
            <p:nvPr/>
          </p:nvPicPr>
          <p:blipFill>
            <a:blip r:embed="rId2">
              <a:alphaModFix/>
            </a:blip>
            <a:stretch>
              <a:fillRect/>
            </a:stretch>
          </p:blipFill>
          <p:spPr>
            <a:xfrm rot="10800000">
              <a:off x="875350" y="127038"/>
              <a:ext cx="797312" cy="185100"/>
            </a:xfrm>
            <a:prstGeom prst="rect">
              <a:avLst/>
            </a:prstGeom>
            <a:noFill/>
            <a:ln>
              <a:noFill/>
            </a:ln>
          </p:spPr>
        </p:pic>
      </p:grpSp>
      <p:grpSp>
        <p:nvGrpSpPr>
          <p:cNvPr id="113" name="Google Shape;113;p13"/>
          <p:cNvGrpSpPr/>
          <p:nvPr/>
        </p:nvGrpSpPr>
        <p:grpSpPr>
          <a:xfrm>
            <a:off x="-989124" y="-114101"/>
            <a:ext cx="9926867" cy="5390476"/>
            <a:chOff x="-989124" y="-114101"/>
            <a:chExt cx="9926867" cy="5390476"/>
          </a:xfrm>
        </p:grpSpPr>
        <p:pic>
          <p:nvPicPr>
            <p:cNvPr id="114" name="Google Shape;114;p13"/>
            <p:cNvPicPr preferRelativeResize="0"/>
            <p:nvPr/>
          </p:nvPicPr>
          <p:blipFill>
            <a:blip r:embed="rId3">
              <a:alphaModFix/>
            </a:blip>
            <a:stretch>
              <a:fillRect/>
            </a:stretch>
          </p:blipFill>
          <p:spPr>
            <a:xfrm rot="-5400000" flipH="1">
              <a:off x="7472389" y="3811021"/>
              <a:ext cx="2467774" cy="462933"/>
            </a:xfrm>
            <a:prstGeom prst="rect">
              <a:avLst/>
            </a:prstGeom>
            <a:noFill/>
            <a:ln>
              <a:noFill/>
            </a:ln>
          </p:spPr>
        </p:pic>
        <p:pic>
          <p:nvPicPr>
            <p:cNvPr id="115" name="Google Shape;115;p13"/>
            <p:cNvPicPr preferRelativeResize="0"/>
            <p:nvPr/>
          </p:nvPicPr>
          <p:blipFill>
            <a:blip r:embed="rId4">
              <a:alphaModFix/>
            </a:blip>
            <a:stretch>
              <a:fillRect/>
            </a:stretch>
          </p:blipFill>
          <p:spPr>
            <a:xfrm flipH="1">
              <a:off x="-989124" y="-114101"/>
              <a:ext cx="2123360" cy="667375"/>
            </a:xfrm>
            <a:prstGeom prst="rect">
              <a:avLst/>
            </a:prstGeom>
            <a:noFill/>
            <a:ln>
              <a:noFill/>
            </a:ln>
          </p:spPr>
        </p:pic>
      </p:grpSp>
      <p:sp>
        <p:nvSpPr>
          <p:cNvPr id="116" name="Google Shape;116;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7"/>
        <p:cNvGrpSpPr/>
        <p:nvPr/>
      </p:nvGrpSpPr>
      <p:grpSpPr>
        <a:xfrm>
          <a:off x="0" y="0"/>
          <a:ext cx="0" cy="0"/>
          <a:chOff x="0" y="0"/>
          <a:chExt cx="0" cy="0"/>
        </a:xfrm>
      </p:grpSpPr>
      <p:sp>
        <p:nvSpPr>
          <p:cNvPr id="118" name="Google Shape;118;p1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19" name="Google Shape;119;p14"/>
          <p:cNvSpPr txBox="1">
            <a:spLocks noGrp="1"/>
          </p:cNvSpPr>
          <p:nvPr>
            <p:ph type="title"/>
          </p:nvPr>
        </p:nvSpPr>
        <p:spPr>
          <a:xfrm>
            <a:off x="2133775" y="3054750"/>
            <a:ext cx="6297000" cy="661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0" name="Google Shape;120;p14"/>
          <p:cNvSpPr txBox="1">
            <a:spLocks noGrp="1"/>
          </p:cNvSpPr>
          <p:nvPr>
            <p:ph type="subTitle" idx="1"/>
          </p:nvPr>
        </p:nvSpPr>
        <p:spPr>
          <a:xfrm>
            <a:off x="2133600" y="1426950"/>
            <a:ext cx="6297000" cy="162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21" name="Google Shape;121;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122"/>
        <p:cNvGrpSpPr/>
        <p:nvPr/>
      </p:nvGrpSpPr>
      <p:grpSpPr>
        <a:xfrm>
          <a:off x="0" y="0"/>
          <a:ext cx="0" cy="0"/>
          <a:chOff x="0" y="0"/>
          <a:chExt cx="0" cy="0"/>
        </a:xfrm>
      </p:grpSpPr>
      <p:sp>
        <p:nvSpPr>
          <p:cNvPr id="123" name="Google Shape;123;p15"/>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24" name="Google Shape;124;p15"/>
          <p:cNvSpPr txBox="1">
            <a:spLocks noGrp="1"/>
          </p:cNvSpPr>
          <p:nvPr>
            <p:ph type="title"/>
          </p:nvPr>
        </p:nvSpPr>
        <p:spPr>
          <a:xfrm>
            <a:off x="2960400" y="1482025"/>
            <a:ext cx="4256400" cy="1526100"/>
          </a:xfrm>
          <a:prstGeom prst="rect">
            <a:avLst/>
          </a:prstGeom>
          <a:solidFill>
            <a:schemeClr val="lt1"/>
          </a:solidFill>
        </p:spPr>
        <p:txBody>
          <a:bodyPr spcFirstLastPara="1" wrap="square" lIns="91425" tIns="91425" rIns="91425" bIns="91425" anchor="b" anchorCtr="0">
            <a:noAutofit/>
          </a:bodyPr>
          <a:lstStyle>
            <a:lvl1pPr lvl="0" rtl="0">
              <a:lnSpc>
                <a:spcPct val="9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15"/>
          <p:cNvSpPr txBox="1">
            <a:spLocks noGrp="1"/>
          </p:cNvSpPr>
          <p:nvPr>
            <p:ph type="title" idx="2" hasCustomPrompt="1"/>
          </p:nvPr>
        </p:nvSpPr>
        <p:spPr>
          <a:xfrm>
            <a:off x="827527" y="1787125"/>
            <a:ext cx="1995000" cy="915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 name="Google Shape;126;p15"/>
          <p:cNvSpPr txBox="1">
            <a:spLocks noGrp="1"/>
          </p:cNvSpPr>
          <p:nvPr>
            <p:ph type="subTitle" idx="1"/>
          </p:nvPr>
        </p:nvSpPr>
        <p:spPr>
          <a:xfrm>
            <a:off x="5234950" y="3619525"/>
            <a:ext cx="2697600" cy="602100"/>
          </a:xfrm>
          <a:prstGeom prst="rect">
            <a:avLst/>
          </a:prstGeom>
          <a:solidFill>
            <a:schemeClr val="lt1"/>
          </a:solidFill>
        </p:spPr>
        <p:txBody>
          <a:bodyPr spcFirstLastPara="1" wrap="square" lIns="91425" tIns="91425" rIns="91425" bIns="91425" anchor="t" anchorCtr="0">
            <a:noAutofit/>
          </a:bodyPr>
          <a:lstStyle>
            <a:lvl1pPr lvl="0" algn="r"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7" name="Google Shape;127;p15"/>
          <p:cNvGrpSpPr/>
          <p:nvPr/>
        </p:nvGrpSpPr>
        <p:grpSpPr>
          <a:xfrm>
            <a:off x="0" y="0"/>
            <a:ext cx="9143999" cy="5143500"/>
            <a:chOff x="0" y="0"/>
            <a:chExt cx="9143999" cy="5143500"/>
          </a:xfrm>
        </p:grpSpPr>
        <p:pic>
          <p:nvPicPr>
            <p:cNvPr id="128" name="Google Shape;128;p15"/>
            <p:cNvPicPr preferRelativeResize="0"/>
            <p:nvPr/>
          </p:nvPicPr>
          <p:blipFill rotWithShape="1">
            <a:blip r:embed="rId2">
              <a:alphaModFix/>
            </a:blip>
            <a:srcRect l="50275" b="6716"/>
            <a:stretch/>
          </p:blipFill>
          <p:spPr>
            <a:xfrm>
              <a:off x="0" y="3173625"/>
              <a:ext cx="2087874" cy="1969875"/>
            </a:xfrm>
            <a:prstGeom prst="rect">
              <a:avLst/>
            </a:prstGeom>
            <a:noFill/>
            <a:ln>
              <a:noFill/>
            </a:ln>
          </p:spPr>
        </p:pic>
        <p:pic>
          <p:nvPicPr>
            <p:cNvPr id="129" name="Google Shape;129;p15"/>
            <p:cNvPicPr preferRelativeResize="0"/>
            <p:nvPr/>
          </p:nvPicPr>
          <p:blipFill rotWithShape="1">
            <a:blip r:embed="rId2">
              <a:alphaModFix/>
            </a:blip>
            <a:srcRect l="50275" b="6716"/>
            <a:stretch/>
          </p:blipFill>
          <p:spPr>
            <a:xfrm rot="10800000" flipH="1">
              <a:off x="0" y="0"/>
              <a:ext cx="2087874" cy="1969875"/>
            </a:xfrm>
            <a:prstGeom prst="rect">
              <a:avLst/>
            </a:prstGeom>
            <a:noFill/>
            <a:ln>
              <a:noFill/>
            </a:ln>
          </p:spPr>
        </p:pic>
        <p:grpSp>
          <p:nvGrpSpPr>
            <p:cNvPr id="130" name="Google Shape;130;p15"/>
            <p:cNvGrpSpPr/>
            <p:nvPr/>
          </p:nvGrpSpPr>
          <p:grpSpPr>
            <a:xfrm flipH="1">
              <a:off x="7056125" y="0"/>
              <a:ext cx="2087874" cy="5143500"/>
              <a:chOff x="4640575" y="0"/>
              <a:chExt cx="2087874" cy="5143500"/>
            </a:xfrm>
          </p:grpSpPr>
          <p:pic>
            <p:nvPicPr>
              <p:cNvPr id="131" name="Google Shape;131;p15"/>
              <p:cNvPicPr preferRelativeResize="0"/>
              <p:nvPr/>
            </p:nvPicPr>
            <p:blipFill rotWithShape="1">
              <a:blip r:embed="rId2">
                <a:alphaModFix/>
              </a:blip>
              <a:srcRect l="50275" b="6716"/>
              <a:stretch/>
            </p:blipFill>
            <p:spPr>
              <a:xfrm>
                <a:off x="4640575" y="3173625"/>
                <a:ext cx="2087874" cy="1969875"/>
              </a:xfrm>
              <a:prstGeom prst="rect">
                <a:avLst/>
              </a:prstGeom>
              <a:noFill/>
              <a:ln>
                <a:noFill/>
              </a:ln>
            </p:spPr>
          </p:pic>
          <p:pic>
            <p:nvPicPr>
              <p:cNvPr id="132" name="Google Shape;132;p15"/>
              <p:cNvPicPr preferRelativeResize="0"/>
              <p:nvPr/>
            </p:nvPicPr>
            <p:blipFill rotWithShape="1">
              <a:blip r:embed="rId2">
                <a:alphaModFix/>
              </a:blip>
              <a:srcRect l="50275" b="6716"/>
              <a:stretch/>
            </p:blipFill>
            <p:spPr>
              <a:xfrm rot="10800000" flipH="1">
                <a:off x="4640575" y="0"/>
                <a:ext cx="2087874" cy="1969875"/>
              </a:xfrm>
              <a:prstGeom prst="rect">
                <a:avLst/>
              </a:prstGeom>
              <a:noFill/>
              <a:ln>
                <a:noFill/>
              </a:ln>
            </p:spPr>
          </p:pic>
        </p:grpSp>
      </p:grpSp>
      <p:grpSp>
        <p:nvGrpSpPr>
          <p:cNvPr id="133" name="Google Shape;133;p15"/>
          <p:cNvGrpSpPr/>
          <p:nvPr/>
        </p:nvGrpSpPr>
        <p:grpSpPr>
          <a:xfrm>
            <a:off x="3338114" y="76571"/>
            <a:ext cx="2467774" cy="4990358"/>
            <a:chOff x="3338114" y="76571"/>
            <a:chExt cx="2467774" cy="4990358"/>
          </a:xfrm>
        </p:grpSpPr>
        <p:pic>
          <p:nvPicPr>
            <p:cNvPr id="134" name="Google Shape;134;p15"/>
            <p:cNvPicPr preferRelativeResize="0"/>
            <p:nvPr/>
          </p:nvPicPr>
          <p:blipFill>
            <a:blip r:embed="rId3">
              <a:alphaModFix/>
            </a:blip>
            <a:stretch>
              <a:fillRect/>
            </a:stretch>
          </p:blipFill>
          <p:spPr>
            <a:xfrm>
              <a:off x="3338114" y="76571"/>
              <a:ext cx="2467774" cy="462933"/>
            </a:xfrm>
            <a:prstGeom prst="rect">
              <a:avLst/>
            </a:prstGeom>
            <a:noFill/>
            <a:ln>
              <a:noFill/>
            </a:ln>
          </p:spPr>
        </p:pic>
        <p:pic>
          <p:nvPicPr>
            <p:cNvPr id="135" name="Google Shape;135;p15"/>
            <p:cNvPicPr preferRelativeResize="0"/>
            <p:nvPr/>
          </p:nvPicPr>
          <p:blipFill>
            <a:blip r:embed="rId3">
              <a:alphaModFix/>
            </a:blip>
            <a:stretch>
              <a:fillRect/>
            </a:stretch>
          </p:blipFill>
          <p:spPr>
            <a:xfrm rot="10800000" flipH="1">
              <a:off x="3338114" y="4603996"/>
              <a:ext cx="2467774" cy="462933"/>
            </a:xfrm>
            <a:prstGeom prst="rect">
              <a:avLst/>
            </a:prstGeom>
            <a:noFill/>
            <a:ln>
              <a:noFill/>
            </a:ln>
          </p:spPr>
        </p:pic>
      </p:grpSp>
      <p:sp>
        <p:nvSpPr>
          <p:cNvPr id="136" name="Google Shape;1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37"/>
        <p:cNvGrpSpPr/>
        <p:nvPr/>
      </p:nvGrpSpPr>
      <p:grpSpPr>
        <a:xfrm>
          <a:off x="0" y="0"/>
          <a:ext cx="0" cy="0"/>
          <a:chOff x="0" y="0"/>
          <a:chExt cx="0" cy="0"/>
        </a:xfrm>
      </p:grpSpPr>
      <p:sp>
        <p:nvSpPr>
          <p:cNvPr id="138" name="Google Shape;138;p16"/>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39" name="Google Shape;13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0" name="Google Shape;140;p16"/>
          <p:cNvPicPr preferRelativeResize="0"/>
          <p:nvPr/>
        </p:nvPicPr>
        <p:blipFill>
          <a:blip r:embed="rId2">
            <a:alphaModFix/>
          </a:blip>
          <a:stretch>
            <a:fillRect/>
          </a:stretch>
        </p:blipFill>
        <p:spPr>
          <a:xfrm rot="5400000">
            <a:off x="144674" y="4585774"/>
            <a:ext cx="456876" cy="242950"/>
          </a:xfrm>
          <a:prstGeom prst="rect">
            <a:avLst/>
          </a:prstGeom>
          <a:noFill/>
          <a:ln>
            <a:noFill/>
          </a:ln>
        </p:spPr>
      </p:pic>
      <p:grpSp>
        <p:nvGrpSpPr>
          <p:cNvPr id="141" name="Google Shape;141;p16"/>
          <p:cNvGrpSpPr/>
          <p:nvPr/>
        </p:nvGrpSpPr>
        <p:grpSpPr>
          <a:xfrm>
            <a:off x="180800" y="151650"/>
            <a:ext cx="7384900" cy="4847217"/>
            <a:chOff x="180800" y="151650"/>
            <a:chExt cx="7384900" cy="4847217"/>
          </a:xfrm>
        </p:grpSpPr>
        <p:pic>
          <p:nvPicPr>
            <p:cNvPr id="142" name="Google Shape;142;p16"/>
            <p:cNvPicPr preferRelativeResize="0"/>
            <p:nvPr/>
          </p:nvPicPr>
          <p:blipFill rotWithShape="1">
            <a:blip r:embed="rId3">
              <a:alphaModFix/>
            </a:blip>
            <a:srcRect l="11402" b="23693"/>
            <a:stretch/>
          </p:blipFill>
          <p:spPr>
            <a:xfrm>
              <a:off x="180800" y="4478792"/>
              <a:ext cx="2380425" cy="520075"/>
            </a:xfrm>
            <a:prstGeom prst="rect">
              <a:avLst/>
            </a:prstGeom>
            <a:noFill/>
            <a:ln>
              <a:noFill/>
            </a:ln>
          </p:spPr>
        </p:pic>
        <p:pic>
          <p:nvPicPr>
            <p:cNvPr id="143" name="Google Shape;143;p16"/>
            <p:cNvPicPr preferRelativeResize="0"/>
            <p:nvPr/>
          </p:nvPicPr>
          <p:blipFill rotWithShape="1">
            <a:blip r:embed="rId3">
              <a:alphaModFix/>
            </a:blip>
            <a:srcRect l="-542" b="23693"/>
            <a:stretch/>
          </p:blipFill>
          <p:spPr>
            <a:xfrm rot="10800000">
              <a:off x="4864399" y="151650"/>
              <a:ext cx="2701301" cy="520075"/>
            </a:xfrm>
            <a:prstGeom prst="rect">
              <a:avLst/>
            </a:prstGeom>
            <a:noFill/>
            <a:ln>
              <a:noFill/>
            </a:ln>
          </p:spPr>
        </p:pic>
      </p:grpSp>
      <p:sp>
        <p:nvSpPr>
          <p:cNvPr id="144" name="Google Shape;144;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45"/>
        <p:cNvGrpSpPr/>
        <p:nvPr/>
      </p:nvGrpSpPr>
      <p:grpSpPr>
        <a:xfrm>
          <a:off x="0" y="0"/>
          <a:ext cx="0" cy="0"/>
          <a:chOff x="0" y="0"/>
          <a:chExt cx="0" cy="0"/>
        </a:xfrm>
      </p:grpSpPr>
      <p:sp>
        <p:nvSpPr>
          <p:cNvPr id="146" name="Google Shape;146;p17"/>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8" name="Google Shape;148;p17"/>
          <p:cNvGrpSpPr/>
          <p:nvPr/>
        </p:nvGrpSpPr>
        <p:grpSpPr>
          <a:xfrm>
            <a:off x="182592" y="152134"/>
            <a:ext cx="8782132" cy="4841131"/>
            <a:chOff x="182592" y="152134"/>
            <a:chExt cx="8782132" cy="4841131"/>
          </a:xfrm>
        </p:grpSpPr>
        <p:pic>
          <p:nvPicPr>
            <p:cNvPr id="149" name="Google Shape;149;p17"/>
            <p:cNvPicPr preferRelativeResize="0"/>
            <p:nvPr/>
          </p:nvPicPr>
          <p:blipFill rotWithShape="1">
            <a:blip r:embed="rId2">
              <a:alphaModFix/>
            </a:blip>
            <a:srcRect r="49589" b="7552"/>
            <a:stretch/>
          </p:blipFill>
          <p:spPr>
            <a:xfrm>
              <a:off x="7720725" y="3846041"/>
              <a:ext cx="1243999" cy="1147224"/>
            </a:xfrm>
            <a:prstGeom prst="rect">
              <a:avLst/>
            </a:prstGeom>
            <a:noFill/>
            <a:ln>
              <a:noFill/>
            </a:ln>
          </p:spPr>
        </p:pic>
        <p:pic>
          <p:nvPicPr>
            <p:cNvPr id="150" name="Google Shape;150;p17"/>
            <p:cNvPicPr preferRelativeResize="0"/>
            <p:nvPr/>
          </p:nvPicPr>
          <p:blipFill rotWithShape="1">
            <a:blip r:embed="rId2">
              <a:alphaModFix/>
            </a:blip>
            <a:srcRect r="49589" b="7552"/>
            <a:stretch/>
          </p:blipFill>
          <p:spPr>
            <a:xfrm rot="10800000">
              <a:off x="182592" y="152134"/>
              <a:ext cx="957599" cy="883100"/>
            </a:xfrm>
            <a:prstGeom prst="rect">
              <a:avLst/>
            </a:prstGeom>
            <a:noFill/>
            <a:ln>
              <a:noFill/>
            </a:ln>
          </p:spPr>
        </p:pic>
      </p:grpSp>
      <p:pic>
        <p:nvPicPr>
          <p:cNvPr id="151" name="Google Shape;151;p17"/>
          <p:cNvPicPr preferRelativeResize="0"/>
          <p:nvPr/>
        </p:nvPicPr>
        <p:blipFill>
          <a:blip r:embed="rId3">
            <a:alphaModFix/>
          </a:blip>
          <a:stretch>
            <a:fillRect/>
          </a:stretch>
        </p:blipFill>
        <p:spPr>
          <a:xfrm>
            <a:off x="6322101" y="4409576"/>
            <a:ext cx="2467773" cy="775639"/>
          </a:xfrm>
          <a:prstGeom prst="rect">
            <a:avLst/>
          </a:prstGeom>
          <a:noFill/>
          <a:ln>
            <a:noFill/>
          </a:ln>
        </p:spPr>
      </p:pic>
      <p:pic>
        <p:nvPicPr>
          <p:cNvPr id="152" name="Google Shape;152;p17"/>
          <p:cNvPicPr preferRelativeResize="0"/>
          <p:nvPr/>
        </p:nvPicPr>
        <p:blipFill>
          <a:blip r:embed="rId4">
            <a:alphaModFix/>
          </a:blip>
          <a:stretch>
            <a:fillRect/>
          </a:stretch>
        </p:blipFill>
        <p:spPr>
          <a:xfrm rot="5400000">
            <a:off x="-546499" y="1455823"/>
            <a:ext cx="1811326" cy="420525"/>
          </a:xfrm>
          <a:prstGeom prst="rect">
            <a:avLst/>
          </a:prstGeom>
          <a:noFill/>
          <a:ln>
            <a:noFill/>
          </a:ln>
        </p:spPr>
      </p:pic>
      <p:sp>
        <p:nvSpPr>
          <p:cNvPr id="153" name="Google Shape;153;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154"/>
        <p:cNvGrpSpPr/>
        <p:nvPr/>
      </p:nvGrpSpPr>
      <p:grpSpPr>
        <a:xfrm>
          <a:off x="0" y="0"/>
          <a:ext cx="0" cy="0"/>
          <a:chOff x="0" y="0"/>
          <a:chExt cx="0" cy="0"/>
        </a:xfrm>
      </p:grpSpPr>
      <p:sp>
        <p:nvSpPr>
          <p:cNvPr id="155" name="Google Shape;155;p1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56" name="Google Shape;15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7" name="Google Shape;157;p18"/>
          <p:cNvPicPr preferRelativeResize="0"/>
          <p:nvPr/>
        </p:nvPicPr>
        <p:blipFill>
          <a:blip r:embed="rId2">
            <a:alphaModFix/>
          </a:blip>
          <a:stretch>
            <a:fillRect/>
          </a:stretch>
        </p:blipFill>
        <p:spPr>
          <a:xfrm rot="10800000">
            <a:off x="7173151" y="148975"/>
            <a:ext cx="1750074" cy="406300"/>
          </a:xfrm>
          <a:prstGeom prst="rect">
            <a:avLst/>
          </a:prstGeom>
          <a:noFill/>
          <a:ln>
            <a:noFill/>
          </a:ln>
        </p:spPr>
      </p:pic>
      <p:grpSp>
        <p:nvGrpSpPr>
          <p:cNvPr id="158" name="Google Shape;158;p18"/>
          <p:cNvGrpSpPr/>
          <p:nvPr/>
        </p:nvGrpSpPr>
        <p:grpSpPr>
          <a:xfrm>
            <a:off x="5" y="4485746"/>
            <a:ext cx="5468149" cy="506759"/>
            <a:chOff x="1798830" y="4485746"/>
            <a:chExt cx="5468149" cy="506759"/>
          </a:xfrm>
        </p:grpSpPr>
        <p:pic>
          <p:nvPicPr>
            <p:cNvPr id="159" name="Google Shape;159;p18"/>
            <p:cNvPicPr preferRelativeResize="0"/>
            <p:nvPr/>
          </p:nvPicPr>
          <p:blipFill rotWithShape="1">
            <a:blip r:embed="rId3">
              <a:alphaModFix/>
            </a:blip>
            <a:srcRect t="27948"/>
            <a:stretch/>
          </p:blipFill>
          <p:spPr>
            <a:xfrm rot="10800000">
              <a:off x="3338099" y="4628330"/>
              <a:ext cx="2467776" cy="364175"/>
            </a:xfrm>
            <a:prstGeom prst="rect">
              <a:avLst/>
            </a:prstGeom>
            <a:noFill/>
            <a:ln>
              <a:noFill/>
            </a:ln>
          </p:spPr>
        </p:pic>
        <p:pic>
          <p:nvPicPr>
            <p:cNvPr id="160" name="Google Shape;160;p18"/>
            <p:cNvPicPr preferRelativeResize="0"/>
            <p:nvPr/>
          </p:nvPicPr>
          <p:blipFill>
            <a:blip r:embed="rId4">
              <a:alphaModFix/>
            </a:blip>
            <a:stretch>
              <a:fillRect/>
            </a:stretch>
          </p:blipFill>
          <p:spPr>
            <a:xfrm>
              <a:off x="1798830" y="4485746"/>
              <a:ext cx="2467774" cy="462933"/>
            </a:xfrm>
            <a:prstGeom prst="rect">
              <a:avLst/>
            </a:prstGeom>
            <a:noFill/>
            <a:ln>
              <a:noFill/>
            </a:ln>
          </p:spPr>
        </p:pic>
        <p:pic>
          <p:nvPicPr>
            <p:cNvPr id="161" name="Google Shape;161;p18"/>
            <p:cNvPicPr preferRelativeResize="0"/>
            <p:nvPr/>
          </p:nvPicPr>
          <p:blipFill>
            <a:blip r:embed="rId4">
              <a:alphaModFix/>
            </a:blip>
            <a:stretch>
              <a:fillRect/>
            </a:stretch>
          </p:blipFill>
          <p:spPr>
            <a:xfrm>
              <a:off x="4799205" y="4485746"/>
              <a:ext cx="2467774" cy="462933"/>
            </a:xfrm>
            <a:prstGeom prst="rect">
              <a:avLst/>
            </a:prstGeom>
            <a:noFill/>
            <a:ln>
              <a:noFill/>
            </a:ln>
          </p:spPr>
        </p:pic>
      </p:grpSp>
      <p:sp>
        <p:nvSpPr>
          <p:cNvPr id="162" name="Google Shape;162;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163"/>
        <p:cNvGrpSpPr/>
        <p:nvPr/>
      </p:nvGrpSpPr>
      <p:grpSpPr>
        <a:xfrm>
          <a:off x="0" y="0"/>
          <a:ext cx="0" cy="0"/>
          <a:chOff x="0" y="0"/>
          <a:chExt cx="0" cy="0"/>
        </a:xfrm>
      </p:grpSpPr>
      <p:sp>
        <p:nvSpPr>
          <p:cNvPr id="164" name="Google Shape;164;p19"/>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6" name="Google Shape;166;p19"/>
          <p:cNvGrpSpPr/>
          <p:nvPr/>
        </p:nvGrpSpPr>
        <p:grpSpPr>
          <a:xfrm>
            <a:off x="5610238" y="-3"/>
            <a:ext cx="3206224" cy="664100"/>
            <a:chOff x="5610238" y="-3"/>
            <a:chExt cx="3206224" cy="664100"/>
          </a:xfrm>
        </p:grpSpPr>
        <p:pic>
          <p:nvPicPr>
            <p:cNvPr id="167" name="Google Shape;167;p19"/>
            <p:cNvPicPr preferRelativeResize="0"/>
            <p:nvPr/>
          </p:nvPicPr>
          <p:blipFill>
            <a:blip r:embed="rId2">
              <a:alphaModFix amt="51000"/>
            </a:blip>
            <a:stretch>
              <a:fillRect/>
            </a:stretch>
          </p:blipFill>
          <p:spPr>
            <a:xfrm rot="10800000">
              <a:off x="5610238" y="-3"/>
              <a:ext cx="3206224" cy="664100"/>
            </a:xfrm>
            <a:prstGeom prst="rect">
              <a:avLst/>
            </a:prstGeom>
            <a:noFill/>
            <a:ln>
              <a:noFill/>
            </a:ln>
          </p:spPr>
        </p:pic>
        <p:pic>
          <p:nvPicPr>
            <p:cNvPr id="168" name="Google Shape;168;p19"/>
            <p:cNvPicPr preferRelativeResize="0"/>
            <p:nvPr/>
          </p:nvPicPr>
          <p:blipFill>
            <a:blip r:embed="rId2">
              <a:alphaModFix/>
            </a:blip>
            <a:stretch>
              <a:fillRect/>
            </a:stretch>
          </p:blipFill>
          <p:spPr>
            <a:xfrm rot="10800000">
              <a:off x="6415875" y="159727"/>
              <a:ext cx="1185500" cy="245550"/>
            </a:xfrm>
            <a:prstGeom prst="rect">
              <a:avLst/>
            </a:prstGeom>
            <a:noFill/>
            <a:ln>
              <a:noFill/>
            </a:ln>
          </p:spPr>
        </p:pic>
      </p:grpSp>
      <p:grpSp>
        <p:nvGrpSpPr>
          <p:cNvPr id="169" name="Google Shape;169;p19"/>
          <p:cNvGrpSpPr/>
          <p:nvPr/>
        </p:nvGrpSpPr>
        <p:grpSpPr>
          <a:xfrm>
            <a:off x="173699" y="149901"/>
            <a:ext cx="8791752" cy="5042757"/>
            <a:chOff x="173699" y="149901"/>
            <a:chExt cx="8791752" cy="5042757"/>
          </a:xfrm>
        </p:grpSpPr>
        <p:pic>
          <p:nvPicPr>
            <p:cNvPr id="170" name="Google Shape;170;p19"/>
            <p:cNvPicPr preferRelativeResize="0"/>
            <p:nvPr/>
          </p:nvPicPr>
          <p:blipFill>
            <a:blip r:embed="rId3">
              <a:alphaModFix/>
            </a:blip>
            <a:stretch>
              <a:fillRect/>
            </a:stretch>
          </p:blipFill>
          <p:spPr>
            <a:xfrm>
              <a:off x="1144626" y="4417018"/>
              <a:ext cx="2467773" cy="775639"/>
            </a:xfrm>
            <a:prstGeom prst="rect">
              <a:avLst/>
            </a:prstGeom>
            <a:noFill/>
            <a:ln>
              <a:noFill/>
            </a:ln>
          </p:spPr>
        </p:pic>
        <p:pic>
          <p:nvPicPr>
            <p:cNvPr id="171" name="Google Shape;171;p19"/>
            <p:cNvPicPr preferRelativeResize="0"/>
            <p:nvPr/>
          </p:nvPicPr>
          <p:blipFill>
            <a:blip r:embed="rId4">
              <a:alphaModFix/>
            </a:blip>
            <a:stretch>
              <a:fillRect/>
            </a:stretch>
          </p:blipFill>
          <p:spPr>
            <a:xfrm>
              <a:off x="173699" y="3609676"/>
              <a:ext cx="1963202" cy="1388124"/>
            </a:xfrm>
            <a:prstGeom prst="rect">
              <a:avLst/>
            </a:prstGeom>
            <a:noFill/>
            <a:ln>
              <a:noFill/>
            </a:ln>
          </p:spPr>
        </p:pic>
        <p:pic>
          <p:nvPicPr>
            <p:cNvPr id="172" name="Google Shape;172;p19"/>
            <p:cNvPicPr preferRelativeResize="0"/>
            <p:nvPr/>
          </p:nvPicPr>
          <p:blipFill>
            <a:blip r:embed="rId4">
              <a:alphaModFix/>
            </a:blip>
            <a:stretch>
              <a:fillRect/>
            </a:stretch>
          </p:blipFill>
          <p:spPr>
            <a:xfrm rot="10800000">
              <a:off x="7002249" y="149901"/>
              <a:ext cx="1963202" cy="1388125"/>
            </a:xfrm>
            <a:prstGeom prst="rect">
              <a:avLst/>
            </a:prstGeom>
            <a:noFill/>
            <a:ln>
              <a:noFill/>
            </a:ln>
          </p:spPr>
        </p:pic>
      </p:grpSp>
      <p:sp>
        <p:nvSpPr>
          <p:cNvPr id="173" name="Google Shape;17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5">
  <p:cSld name="CUSTOM_10_1_1_1_1">
    <p:spTree>
      <p:nvGrpSpPr>
        <p:cNvPr id="1" name="Shape 174"/>
        <p:cNvGrpSpPr/>
        <p:nvPr/>
      </p:nvGrpSpPr>
      <p:grpSpPr>
        <a:xfrm>
          <a:off x="0" y="0"/>
          <a:ext cx="0" cy="0"/>
          <a:chOff x="0" y="0"/>
          <a:chExt cx="0" cy="0"/>
        </a:xfrm>
      </p:grpSpPr>
      <p:sp>
        <p:nvSpPr>
          <p:cNvPr id="175" name="Google Shape;175;p20"/>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76" name="Google Shape;17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77" name="Google Shape;177;p20"/>
          <p:cNvPicPr preferRelativeResize="0"/>
          <p:nvPr/>
        </p:nvPicPr>
        <p:blipFill>
          <a:blip r:embed="rId2">
            <a:alphaModFix/>
          </a:blip>
          <a:stretch>
            <a:fillRect/>
          </a:stretch>
        </p:blipFill>
        <p:spPr>
          <a:xfrm rot="-5400000">
            <a:off x="176324" y="38609"/>
            <a:ext cx="456876" cy="242950"/>
          </a:xfrm>
          <a:prstGeom prst="rect">
            <a:avLst/>
          </a:prstGeom>
          <a:noFill/>
          <a:ln>
            <a:noFill/>
          </a:ln>
        </p:spPr>
      </p:pic>
      <p:grpSp>
        <p:nvGrpSpPr>
          <p:cNvPr id="178" name="Google Shape;178;p20"/>
          <p:cNvGrpSpPr/>
          <p:nvPr/>
        </p:nvGrpSpPr>
        <p:grpSpPr>
          <a:xfrm>
            <a:off x="-142003" y="-533617"/>
            <a:ext cx="9427304" cy="6355530"/>
            <a:chOff x="-142003" y="-533617"/>
            <a:chExt cx="9427304" cy="6355530"/>
          </a:xfrm>
        </p:grpSpPr>
        <p:grpSp>
          <p:nvGrpSpPr>
            <p:cNvPr id="179" name="Google Shape;179;p20"/>
            <p:cNvGrpSpPr/>
            <p:nvPr/>
          </p:nvGrpSpPr>
          <p:grpSpPr>
            <a:xfrm>
              <a:off x="-142003" y="-533617"/>
              <a:ext cx="579444" cy="2237680"/>
              <a:chOff x="-142003" y="-533617"/>
              <a:chExt cx="579444" cy="2237680"/>
            </a:xfrm>
          </p:grpSpPr>
          <p:pic>
            <p:nvPicPr>
              <p:cNvPr id="180" name="Google Shape;180;p20"/>
              <p:cNvPicPr preferRelativeResize="0"/>
              <p:nvPr/>
            </p:nvPicPr>
            <p:blipFill>
              <a:blip r:embed="rId3">
                <a:alphaModFix/>
              </a:blip>
              <a:stretch>
                <a:fillRect/>
              </a:stretch>
            </p:blipFill>
            <p:spPr>
              <a:xfrm rot="5399949">
                <a:off x="-840531" y="164927"/>
                <a:ext cx="1755019" cy="357937"/>
              </a:xfrm>
              <a:prstGeom prst="rect">
                <a:avLst/>
              </a:prstGeom>
              <a:noFill/>
              <a:ln>
                <a:noFill/>
              </a:ln>
            </p:spPr>
          </p:pic>
          <p:pic>
            <p:nvPicPr>
              <p:cNvPr id="181" name="Google Shape;181;p20"/>
              <p:cNvPicPr preferRelativeResize="0"/>
              <p:nvPr/>
            </p:nvPicPr>
            <p:blipFill>
              <a:blip r:embed="rId3">
                <a:alphaModFix/>
              </a:blip>
              <a:stretch>
                <a:fillRect/>
              </a:stretch>
            </p:blipFill>
            <p:spPr>
              <a:xfrm rot="-5400108">
                <a:off x="-619065" y="647584"/>
                <a:ext cx="1755019" cy="357937"/>
              </a:xfrm>
              <a:prstGeom prst="rect">
                <a:avLst/>
              </a:prstGeom>
              <a:noFill/>
              <a:ln>
                <a:noFill/>
              </a:ln>
            </p:spPr>
          </p:pic>
        </p:grpSp>
        <p:grpSp>
          <p:nvGrpSpPr>
            <p:cNvPr id="182" name="Google Shape;182;p20"/>
            <p:cNvGrpSpPr/>
            <p:nvPr/>
          </p:nvGrpSpPr>
          <p:grpSpPr>
            <a:xfrm>
              <a:off x="8705857" y="3584233"/>
              <a:ext cx="579444" cy="2237680"/>
              <a:chOff x="-142003" y="-533617"/>
              <a:chExt cx="579444" cy="2237680"/>
            </a:xfrm>
          </p:grpSpPr>
          <p:pic>
            <p:nvPicPr>
              <p:cNvPr id="183" name="Google Shape;183;p20"/>
              <p:cNvPicPr preferRelativeResize="0"/>
              <p:nvPr/>
            </p:nvPicPr>
            <p:blipFill>
              <a:blip r:embed="rId3">
                <a:alphaModFix/>
              </a:blip>
              <a:stretch>
                <a:fillRect/>
              </a:stretch>
            </p:blipFill>
            <p:spPr>
              <a:xfrm rot="5399949">
                <a:off x="-840531" y="164927"/>
                <a:ext cx="1755019" cy="357937"/>
              </a:xfrm>
              <a:prstGeom prst="rect">
                <a:avLst/>
              </a:prstGeom>
              <a:noFill/>
              <a:ln>
                <a:noFill/>
              </a:ln>
            </p:spPr>
          </p:pic>
          <p:pic>
            <p:nvPicPr>
              <p:cNvPr id="184" name="Google Shape;184;p20"/>
              <p:cNvPicPr preferRelativeResize="0"/>
              <p:nvPr/>
            </p:nvPicPr>
            <p:blipFill>
              <a:blip r:embed="rId3">
                <a:alphaModFix/>
              </a:blip>
              <a:stretch>
                <a:fillRect/>
              </a:stretch>
            </p:blipFill>
            <p:spPr>
              <a:xfrm rot="-5400108">
                <a:off x="-619065" y="647584"/>
                <a:ext cx="1755019" cy="357937"/>
              </a:xfrm>
              <a:prstGeom prst="rect">
                <a:avLst/>
              </a:prstGeom>
              <a:noFill/>
              <a:ln>
                <a:noFill/>
              </a:ln>
            </p:spPr>
          </p:pic>
        </p:grpSp>
      </p:grpSp>
      <p:grpSp>
        <p:nvGrpSpPr>
          <p:cNvPr id="185" name="Google Shape;185;p20"/>
          <p:cNvGrpSpPr/>
          <p:nvPr/>
        </p:nvGrpSpPr>
        <p:grpSpPr>
          <a:xfrm>
            <a:off x="-68450" y="0"/>
            <a:ext cx="9020412" cy="4876750"/>
            <a:chOff x="-68450" y="0"/>
            <a:chExt cx="9020412" cy="4876750"/>
          </a:xfrm>
        </p:grpSpPr>
        <p:sp>
          <p:nvSpPr>
            <p:cNvPr id="186" name="Google Shape;186;p20"/>
            <p:cNvSpPr/>
            <p:nvPr/>
          </p:nvSpPr>
          <p:spPr>
            <a:xfrm rot="10800000" flipH="1">
              <a:off x="4000500" y="353400"/>
              <a:ext cx="4951462" cy="1438325"/>
            </a:xfrm>
            <a:custGeom>
              <a:avLst/>
              <a:gdLst/>
              <a:ahLst/>
              <a:cxnLst/>
              <a:rect l="l" t="t" r="r" b="b"/>
              <a:pathLst>
                <a:path w="214558" h="57533" extrusionOk="0">
                  <a:moveTo>
                    <a:pt x="214558" y="0"/>
                  </a:moveTo>
                  <a:lnTo>
                    <a:pt x="192990" y="29881"/>
                  </a:lnTo>
                  <a:lnTo>
                    <a:pt x="192990" y="53696"/>
                  </a:lnTo>
                  <a:lnTo>
                    <a:pt x="172545" y="53696"/>
                  </a:lnTo>
                  <a:lnTo>
                    <a:pt x="170330" y="57533"/>
                  </a:lnTo>
                  <a:lnTo>
                    <a:pt x="143563" y="57533"/>
                  </a:lnTo>
                  <a:lnTo>
                    <a:pt x="140409" y="54379"/>
                  </a:lnTo>
                  <a:lnTo>
                    <a:pt x="99977" y="54379"/>
                  </a:lnTo>
                  <a:lnTo>
                    <a:pt x="0" y="54379"/>
                  </a:lnTo>
                </a:path>
              </a:pathLst>
            </a:custGeom>
            <a:noFill/>
            <a:ln w="9525" cap="flat" cmpd="sng">
              <a:solidFill>
                <a:schemeClr val="dk2"/>
              </a:solidFill>
              <a:prstDash val="solid"/>
              <a:round/>
              <a:headEnd type="none" w="med" len="med"/>
              <a:tailEnd type="oval" w="med" len="med"/>
            </a:ln>
          </p:spPr>
        </p:sp>
        <p:sp>
          <p:nvSpPr>
            <p:cNvPr id="187" name="Google Shape;187;p20"/>
            <p:cNvSpPr/>
            <p:nvPr/>
          </p:nvSpPr>
          <p:spPr>
            <a:xfrm rot="10800000" flipH="1">
              <a:off x="4572000" y="0"/>
              <a:ext cx="1984050" cy="544925"/>
            </a:xfrm>
            <a:custGeom>
              <a:avLst/>
              <a:gdLst/>
              <a:ahLst/>
              <a:cxnLst/>
              <a:rect l="l" t="t" r="r" b="b"/>
              <a:pathLst>
                <a:path w="79362" h="21797" extrusionOk="0">
                  <a:moveTo>
                    <a:pt x="0" y="21797"/>
                  </a:moveTo>
                  <a:lnTo>
                    <a:pt x="15952" y="2476"/>
                  </a:lnTo>
                  <a:lnTo>
                    <a:pt x="30106" y="2476"/>
                  </a:lnTo>
                  <a:lnTo>
                    <a:pt x="36284" y="8654"/>
                  </a:lnTo>
                  <a:lnTo>
                    <a:pt x="74366" y="8654"/>
                  </a:lnTo>
                  <a:lnTo>
                    <a:pt x="79362" y="0"/>
                  </a:lnTo>
                </a:path>
              </a:pathLst>
            </a:custGeom>
            <a:noFill/>
            <a:ln w="9525" cap="flat" cmpd="sng">
              <a:solidFill>
                <a:schemeClr val="dk2"/>
              </a:solidFill>
              <a:prstDash val="solid"/>
              <a:round/>
              <a:headEnd type="none" w="med" len="med"/>
              <a:tailEnd type="oval" w="med" len="med"/>
            </a:ln>
          </p:spPr>
        </p:sp>
        <p:cxnSp>
          <p:nvCxnSpPr>
            <p:cNvPr id="188" name="Google Shape;188;p20"/>
            <p:cNvCxnSpPr/>
            <p:nvPr/>
          </p:nvCxnSpPr>
          <p:spPr>
            <a:xfrm rot="10800000">
              <a:off x="-68450" y="4876750"/>
              <a:ext cx="1150500" cy="0"/>
            </a:xfrm>
            <a:prstGeom prst="straightConnector1">
              <a:avLst/>
            </a:prstGeom>
            <a:noFill/>
            <a:ln w="9525" cap="flat" cmpd="sng">
              <a:solidFill>
                <a:schemeClr val="accent1"/>
              </a:solidFill>
              <a:prstDash val="solid"/>
              <a:round/>
              <a:headEnd type="oval" w="med" len="med"/>
              <a:tailEnd type="none" w="med" len="med"/>
            </a:ln>
          </p:spPr>
        </p:cxnSp>
      </p:grpSp>
      <p:sp>
        <p:nvSpPr>
          <p:cNvPr id="189" name="Google Shape;18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3" name="Google Shape;23;p3"/>
          <p:cNvSpPr txBox="1">
            <a:spLocks noGrp="1"/>
          </p:cNvSpPr>
          <p:nvPr>
            <p:ph type="title"/>
          </p:nvPr>
        </p:nvSpPr>
        <p:spPr>
          <a:xfrm>
            <a:off x="1902336" y="2352475"/>
            <a:ext cx="5067600" cy="1047000"/>
          </a:xfrm>
          <a:prstGeom prst="rect">
            <a:avLst/>
          </a:prstGeom>
          <a:solidFill>
            <a:schemeClr val="lt1"/>
          </a:solidFill>
        </p:spPr>
        <p:txBody>
          <a:bodyPr spcFirstLastPara="1" wrap="square" lIns="91425" tIns="91425" rIns="91425" bIns="91425" anchor="b" anchorCtr="0">
            <a:noAutofit/>
          </a:bodyPr>
          <a:lstStyle>
            <a:lvl1pPr lvl="0">
              <a:lnSpc>
                <a:spcPct val="11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2042402" y="1436575"/>
            <a:ext cx="1995000" cy="9159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1902324" y="3344388"/>
            <a:ext cx="5067600" cy="3750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6">
  <p:cSld name="CUSTOM_10_1_1_1_1_1">
    <p:spTree>
      <p:nvGrpSpPr>
        <p:cNvPr id="1" name="Shape 190"/>
        <p:cNvGrpSpPr/>
        <p:nvPr/>
      </p:nvGrpSpPr>
      <p:grpSpPr>
        <a:xfrm>
          <a:off x="0" y="0"/>
          <a:ext cx="0" cy="0"/>
          <a:chOff x="0" y="0"/>
          <a:chExt cx="0" cy="0"/>
        </a:xfrm>
      </p:grpSpPr>
      <p:sp>
        <p:nvSpPr>
          <p:cNvPr id="191" name="Google Shape;191;p21"/>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92" name="Google Shape;19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3" name="Google Shape;193;p21"/>
          <p:cNvGrpSpPr/>
          <p:nvPr/>
        </p:nvGrpSpPr>
        <p:grpSpPr>
          <a:xfrm>
            <a:off x="7570826" y="2571749"/>
            <a:ext cx="1421424" cy="2420015"/>
            <a:chOff x="7570826" y="2571749"/>
            <a:chExt cx="1421424" cy="2420015"/>
          </a:xfrm>
        </p:grpSpPr>
        <p:pic>
          <p:nvPicPr>
            <p:cNvPr id="194" name="Google Shape;194;p21"/>
            <p:cNvPicPr preferRelativeResize="0"/>
            <p:nvPr/>
          </p:nvPicPr>
          <p:blipFill>
            <a:blip r:embed="rId2">
              <a:alphaModFix/>
            </a:blip>
            <a:stretch>
              <a:fillRect/>
            </a:stretch>
          </p:blipFill>
          <p:spPr>
            <a:xfrm rot="-5400000">
              <a:off x="7602537" y="3437762"/>
              <a:ext cx="2255726" cy="523700"/>
            </a:xfrm>
            <a:prstGeom prst="rect">
              <a:avLst/>
            </a:prstGeom>
            <a:noFill/>
            <a:ln>
              <a:noFill/>
            </a:ln>
          </p:spPr>
        </p:pic>
        <p:pic>
          <p:nvPicPr>
            <p:cNvPr id="195" name="Google Shape;195;p21"/>
            <p:cNvPicPr preferRelativeResize="0"/>
            <p:nvPr/>
          </p:nvPicPr>
          <p:blipFill>
            <a:blip r:embed="rId3">
              <a:alphaModFix/>
            </a:blip>
            <a:stretch>
              <a:fillRect/>
            </a:stretch>
          </p:blipFill>
          <p:spPr>
            <a:xfrm rot="-5400000">
              <a:off x="7283287" y="3316100"/>
              <a:ext cx="1963202" cy="1388124"/>
            </a:xfrm>
            <a:prstGeom prst="rect">
              <a:avLst/>
            </a:prstGeom>
            <a:noFill/>
            <a:ln>
              <a:noFill/>
            </a:ln>
          </p:spPr>
        </p:pic>
      </p:grpSp>
      <p:pic>
        <p:nvPicPr>
          <p:cNvPr id="196" name="Google Shape;196;p21"/>
          <p:cNvPicPr preferRelativeResize="0"/>
          <p:nvPr/>
        </p:nvPicPr>
        <p:blipFill rotWithShape="1">
          <a:blip r:embed="rId4">
            <a:alphaModFix/>
          </a:blip>
          <a:srcRect r="40712"/>
          <a:stretch/>
        </p:blipFill>
        <p:spPr>
          <a:xfrm rot="10800000">
            <a:off x="184152" y="156700"/>
            <a:ext cx="1463098" cy="462925"/>
          </a:xfrm>
          <a:prstGeom prst="rect">
            <a:avLst/>
          </a:prstGeom>
          <a:noFill/>
          <a:ln>
            <a:noFill/>
          </a:ln>
        </p:spPr>
      </p:pic>
      <p:sp>
        <p:nvSpPr>
          <p:cNvPr id="197" name="Google Shape;19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8"/>
        <p:cNvGrpSpPr/>
        <p:nvPr/>
      </p:nvGrpSpPr>
      <p:grpSpPr>
        <a:xfrm>
          <a:off x="0" y="0"/>
          <a:ext cx="0" cy="0"/>
          <a:chOff x="0" y="0"/>
          <a:chExt cx="0" cy="0"/>
        </a:xfrm>
      </p:grpSpPr>
      <p:sp>
        <p:nvSpPr>
          <p:cNvPr id="199" name="Google Shape;199;p2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00" name="Google Shape;200;p22"/>
          <p:cNvSpPr txBox="1">
            <a:spLocks noGrp="1"/>
          </p:cNvSpPr>
          <p:nvPr>
            <p:ph type="title"/>
          </p:nvPr>
        </p:nvSpPr>
        <p:spPr>
          <a:xfrm>
            <a:off x="720000" y="1252725"/>
            <a:ext cx="2928000" cy="1589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2"/>
          <p:cNvSpPr txBox="1">
            <a:spLocks noGrp="1"/>
          </p:cNvSpPr>
          <p:nvPr>
            <p:ph type="subTitle" idx="1"/>
          </p:nvPr>
        </p:nvSpPr>
        <p:spPr>
          <a:xfrm>
            <a:off x="720000" y="2841735"/>
            <a:ext cx="2928000" cy="91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2"/>
          <p:cNvSpPr>
            <a:spLocks noGrp="1"/>
          </p:cNvSpPr>
          <p:nvPr>
            <p:ph type="pic" idx="2"/>
          </p:nvPr>
        </p:nvSpPr>
        <p:spPr>
          <a:xfrm>
            <a:off x="3943350" y="533875"/>
            <a:ext cx="4487700" cy="4075800"/>
          </a:xfrm>
          <a:prstGeom prst="snip1Rect">
            <a:avLst>
              <a:gd name="adj" fmla="val 16667"/>
            </a:avLst>
          </a:prstGeom>
          <a:noFill/>
          <a:ln w="9525" cap="flat" cmpd="sng">
            <a:solidFill>
              <a:schemeClr val="accent3"/>
            </a:solidFill>
            <a:prstDash val="solid"/>
            <a:round/>
            <a:headEnd type="none" w="sm" len="sm"/>
            <a:tailEnd type="none" w="sm" len="sm"/>
          </a:ln>
        </p:spPr>
      </p:sp>
      <p:grpSp>
        <p:nvGrpSpPr>
          <p:cNvPr id="203" name="Google Shape;203;p22"/>
          <p:cNvGrpSpPr/>
          <p:nvPr/>
        </p:nvGrpSpPr>
        <p:grpSpPr>
          <a:xfrm>
            <a:off x="180975" y="163250"/>
            <a:ext cx="4743450" cy="366725"/>
            <a:chOff x="180975" y="163250"/>
            <a:chExt cx="4743450" cy="366725"/>
          </a:xfrm>
        </p:grpSpPr>
        <p:sp>
          <p:nvSpPr>
            <p:cNvPr id="204" name="Google Shape;204;p22"/>
            <p:cNvSpPr/>
            <p:nvPr/>
          </p:nvSpPr>
          <p:spPr>
            <a:xfrm>
              <a:off x="180975" y="163250"/>
              <a:ext cx="4743450" cy="366725"/>
            </a:xfrm>
            <a:custGeom>
              <a:avLst/>
              <a:gdLst/>
              <a:ahLst/>
              <a:cxnLst/>
              <a:rect l="l" t="t" r="r" b="b"/>
              <a:pathLst>
                <a:path w="189738" h="14669" extrusionOk="0">
                  <a:moveTo>
                    <a:pt x="0" y="0"/>
                  </a:moveTo>
                  <a:lnTo>
                    <a:pt x="14668" y="14669"/>
                  </a:lnTo>
                  <a:lnTo>
                    <a:pt x="39243" y="14669"/>
                  </a:lnTo>
                  <a:lnTo>
                    <a:pt x="47149" y="6763"/>
                  </a:lnTo>
                  <a:lnTo>
                    <a:pt x="69723" y="6763"/>
                  </a:lnTo>
                  <a:lnTo>
                    <a:pt x="74057" y="2429"/>
                  </a:lnTo>
                  <a:lnTo>
                    <a:pt x="97536" y="2429"/>
                  </a:lnTo>
                  <a:lnTo>
                    <a:pt x="103561" y="8453"/>
                  </a:lnTo>
                  <a:lnTo>
                    <a:pt x="189738" y="8453"/>
                  </a:lnTo>
                </a:path>
              </a:pathLst>
            </a:custGeom>
            <a:noFill/>
            <a:ln w="9525" cap="flat" cmpd="sng">
              <a:solidFill>
                <a:schemeClr val="dk2"/>
              </a:solidFill>
              <a:prstDash val="solid"/>
              <a:round/>
              <a:headEnd type="none" w="med" len="med"/>
              <a:tailEnd type="oval" w="med" len="med"/>
            </a:ln>
          </p:spPr>
        </p:sp>
        <p:cxnSp>
          <p:nvCxnSpPr>
            <p:cNvPr id="205" name="Google Shape;205;p22"/>
            <p:cNvCxnSpPr/>
            <p:nvPr/>
          </p:nvCxnSpPr>
          <p:spPr>
            <a:xfrm>
              <a:off x="180975" y="295200"/>
              <a:ext cx="2628900" cy="0"/>
            </a:xfrm>
            <a:prstGeom prst="straightConnector1">
              <a:avLst/>
            </a:prstGeom>
            <a:noFill/>
            <a:ln w="9525" cap="flat" cmpd="sng">
              <a:solidFill>
                <a:schemeClr val="accent1"/>
              </a:solidFill>
              <a:prstDash val="solid"/>
              <a:round/>
              <a:headEnd type="none" w="med" len="med"/>
              <a:tailEnd type="oval" w="med" len="med"/>
            </a:ln>
          </p:spPr>
        </p:cxnSp>
      </p:grpSp>
      <p:cxnSp>
        <p:nvCxnSpPr>
          <p:cNvPr id="206" name="Google Shape;206;p22"/>
          <p:cNvCxnSpPr/>
          <p:nvPr/>
        </p:nvCxnSpPr>
        <p:spPr>
          <a:xfrm rot="10800000" flipH="1">
            <a:off x="476250" y="4552875"/>
            <a:ext cx="723900" cy="1038300"/>
          </a:xfrm>
          <a:prstGeom prst="straightConnector1">
            <a:avLst/>
          </a:prstGeom>
          <a:noFill/>
          <a:ln w="9525" cap="flat" cmpd="sng">
            <a:solidFill>
              <a:schemeClr val="accent1"/>
            </a:solidFill>
            <a:prstDash val="solid"/>
            <a:round/>
            <a:headEnd type="none" w="med" len="med"/>
            <a:tailEnd type="oval" w="med" len="med"/>
          </a:ln>
        </p:spPr>
      </p:cxnSp>
      <p:cxnSp>
        <p:nvCxnSpPr>
          <p:cNvPr id="207" name="Google Shape;207;p22"/>
          <p:cNvCxnSpPr/>
          <p:nvPr/>
        </p:nvCxnSpPr>
        <p:spPr>
          <a:xfrm rot="10800000" flipH="1">
            <a:off x="180975" y="4800525"/>
            <a:ext cx="723900" cy="1038300"/>
          </a:xfrm>
          <a:prstGeom prst="straightConnector1">
            <a:avLst/>
          </a:prstGeom>
          <a:noFill/>
          <a:ln w="9525" cap="flat" cmpd="sng">
            <a:solidFill>
              <a:schemeClr val="accent2"/>
            </a:solidFill>
            <a:prstDash val="solid"/>
            <a:round/>
            <a:headEnd type="none" w="med" len="med"/>
            <a:tailEnd type="oval" w="med" len="med"/>
          </a:ln>
        </p:spPr>
      </p:cxnSp>
      <p:pic>
        <p:nvPicPr>
          <p:cNvPr id="208" name="Google Shape;208;p22"/>
          <p:cNvPicPr preferRelativeResize="0"/>
          <p:nvPr/>
        </p:nvPicPr>
        <p:blipFill rotWithShape="1">
          <a:blip r:embed="rId2">
            <a:alphaModFix/>
          </a:blip>
          <a:srcRect l="3855" b="9990"/>
          <a:stretch/>
        </p:blipFill>
        <p:spPr>
          <a:xfrm>
            <a:off x="180975" y="4188419"/>
            <a:ext cx="2372526" cy="812200"/>
          </a:xfrm>
          <a:prstGeom prst="rect">
            <a:avLst/>
          </a:prstGeom>
          <a:noFill/>
          <a:ln>
            <a:noFill/>
          </a:ln>
        </p:spPr>
      </p:pic>
      <p:sp>
        <p:nvSpPr>
          <p:cNvPr id="209" name="Google Shape;209;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0"/>
        <p:cNvGrpSpPr/>
        <p:nvPr/>
      </p:nvGrpSpPr>
      <p:grpSpPr>
        <a:xfrm>
          <a:off x="0" y="0"/>
          <a:ext cx="0" cy="0"/>
          <a:chOff x="0" y="0"/>
          <a:chExt cx="0" cy="0"/>
        </a:xfrm>
      </p:grpSpPr>
      <p:sp>
        <p:nvSpPr>
          <p:cNvPr id="211" name="Google Shape;211;p23"/>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12" name="Google Shape;212;p23"/>
          <p:cNvSpPr txBox="1">
            <a:spLocks noGrp="1"/>
          </p:cNvSpPr>
          <p:nvPr>
            <p:ph type="title"/>
          </p:nvPr>
        </p:nvSpPr>
        <p:spPr>
          <a:xfrm>
            <a:off x="713225" y="1528613"/>
            <a:ext cx="3015000" cy="1128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23"/>
          <p:cNvSpPr txBox="1">
            <a:spLocks noGrp="1"/>
          </p:cNvSpPr>
          <p:nvPr>
            <p:ph type="subTitle" idx="1"/>
          </p:nvPr>
        </p:nvSpPr>
        <p:spPr>
          <a:xfrm>
            <a:off x="713225" y="2580488"/>
            <a:ext cx="3015000" cy="103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4" name="Google Shape;214;p23"/>
          <p:cNvGrpSpPr/>
          <p:nvPr/>
        </p:nvGrpSpPr>
        <p:grpSpPr>
          <a:xfrm>
            <a:off x="-1048048" y="113877"/>
            <a:ext cx="11045523" cy="5029623"/>
            <a:chOff x="-1048048" y="113877"/>
            <a:chExt cx="11045523" cy="5029623"/>
          </a:xfrm>
        </p:grpSpPr>
        <p:pic>
          <p:nvPicPr>
            <p:cNvPr id="215" name="Google Shape;215;p23"/>
            <p:cNvPicPr preferRelativeResize="0"/>
            <p:nvPr/>
          </p:nvPicPr>
          <p:blipFill>
            <a:blip r:embed="rId2">
              <a:alphaModFix/>
            </a:blip>
            <a:stretch>
              <a:fillRect/>
            </a:stretch>
          </p:blipFill>
          <p:spPr>
            <a:xfrm rot="-2700000">
              <a:off x="-1245774" y="918571"/>
              <a:ext cx="2467773" cy="462934"/>
            </a:xfrm>
            <a:prstGeom prst="rect">
              <a:avLst/>
            </a:prstGeom>
            <a:noFill/>
            <a:ln>
              <a:noFill/>
            </a:ln>
          </p:spPr>
        </p:pic>
        <p:pic>
          <p:nvPicPr>
            <p:cNvPr id="216" name="Google Shape;216;p23"/>
            <p:cNvPicPr preferRelativeResize="0"/>
            <p:nvPr/>
          </p:nvPicPr>
          <p:blipFill>
            <a:blip r:embed="rId2">
              <a:alphaModFix/>
            </a:blip>
            <a:stretch>
              <a:fillRect/>
            </a:stretch>
          </p:blipFill>
          <p:spPr>
            <a:xfrm rot="-2700000">
              <a:off x="7727426" y="3875871"/>
              <a:ext cx="2467773" cy="462934"/>
            </a:xfrm>
            <a:prstGeom prst="rect">
              <a:avLst/>
            </a:prstGeom>
            <a:noFill/>
            <a:ln>
              <a:noFill/>
            </a:ln>
          </p:spPr>
        </p:pic>
      </p:grpSp>
      <p:grpSp>
        <p:nvGrpSpPr>
          <p:cNvPr id="217" name="Google Shape;217;p23"/>
          <p:cNvGrpSpPr/>
          <p:nvPr/>
        </p:nvGrpSpPr>
        <p:grpSpPr>
          <a:xfrm>
            <a:off x="-573001" y="4645068"/>
            <a:ext cx="2487186" cy="603331"/>
            <a:chOff x="162825" y="4587541"/>
            <a:chExt cx="1763711" cy="427833"/>
          </a:xfrm>
        </p:grpSpPr>
        <p:pic>
          <p:nvPicPr>
            <p:cNvPr id="218" name="Google Shape;218;p23"/>
            <p:cNvPicPr preferRelativeResize="0"/>
            <p:nvPr/>
          </p:nvPicPr>
          <p:blipFill>
            <a:blip r:embed="rId3">
              <a:alphaModFix amt="46000"/>
            </a:blip>
            <a:stretch>
              <a:fillRect/>
            </a:stretch>
          </p:blipFill>
          <p:spPr>
            <a:xfrm>
              <a:off x="162825" y="4648923"/>
              <a:ext cx="1578400" cy="366450"/>
            </a:xfrm>
            <a:prstGeom prst="rect">
              <a:avLst/>
            </a:prstGeom>
            <a:noFill/>
            <a:ln>
              <a:noFill/>
            </a:ln>
          </p:spPr>
        </p:pic>
        <p:pic>
          <p:nvPicPr>
            <p:cNvPr id="219" name="Google Shape;219;p23"/>
            <p:cNvPicPr preferRelativeResize="0"/>
            <p:nvPr/>
          </p:nvPicPr>
          <p:blipFill>
            <a:blip r:embed="rId3">
              <a:alphaModFix/>
            </a:blip>
            <a:stretch>
              <a:fillRect/>
            </a:stretch>
          </p:blipFill>
          <p:spPr>
            <a:xfrm>
              <a:off x="819963" y="4758475"/>
              <a:ext cx="1106574" cy="256900"/>
            </a:xfrm>
            <a:prstGeom prst="rect">
              <a:avLst/>
            </a:prstGeom>
            <a:noFill/>
            <a:ln>
              <a:noFill/>
            </a:ln>
          </p:spPr>
        </p:pic>
        <p:pic>
          <p:nvPicPr>
            <p:cNvPr id="220" name="Google Shape;220;p23"/>
            <p:cNvPicPr preferRelativeResize="0"/>
            <p:nvPr/>
          </p:nvPicPr>
          <p:blipFill>
            <a:blip r:embed="rId3">
              <a:alphaModFix amt="88000"/>
            </a:blip>
            <a:stretch>
              <a:fillRect/>
            </a:stretch>
          </p:blipFill>
          <p:spPr>
            <a:xfrm>
              <a:off x="440163" y="4587541"/>
              <a:ext cx="1106574" cy="256900"/>
            </a:xfrm>
            <a:prstGeom prst="rect">
              <a:avLst/>
            </a:prstGeom>
            <a:noFill/>
            <a:ln>
              <a:noFill/>
            </a:ln>
          </p:spPr>
        </p:pic>
      </p:grpSp>
      <p:pic>
        <p:nvPicPr>
          <p:cNvPr id="221" name="Google Shape;221;p23"/>
          <p:cNvPicPr preferRelativeResize="0"/>
          <p:nvPr/>
        </p:nvPicPr>
        <p:blipFill rotWithShape="1">
          <a:blip r:embed="rId4">
            <a:alphaModFix/>
          </a:blip>
          <a:srcRect b="25997"/>
          <a:stretch/>
        </p:blipFill>
        <p:spPr>
          <a:xfrm rot="10800000">
            <a:off x="440169" y="150028"/>
            <a:ext cx="3638426" cy="557675"/>
          </a:xfrm>
          <a:prstGeom prst="rect">
            <a:avLst/>
          </a:prstGeom>
          <a:noFill/>
          <a:ln>
            <a:noFill/>
          </a:ln>
        </p:spPr>
      </p:pic>
      <p:sp>
        <p:nvSpPr>
          <p:cNvPr id="222" name="Google Shape;222;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223"/>
        <p:cNvGrpSpPr/>
        <p:nvPr/>
      </p:nvGrpSpPr>
      <p:grpSpPr>
        <a:xfrm>
          <a:off x="0" y="0"/>
          <a:ext cx="0" cy="0"/>
          <a:chOff x="0" y="0"/>
          <a:chExt cx="0" cy="0"/>
        </a:xfrm>
      </p:grpSpPr>
      <p:sp>
        <p:nvSpPr>
          <p:cNvPr id="224" name="Google Shape;224;p2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25" name="Google Shape;225;p24"/>
          <p:cNvSpPr txBox="1">
            <a:spLocks noGrp="1"/>
          </p:cNvSpPr>
          <p:nvPr>
            <p:ph type="title"/>
          </p:nvPr>
        </p:nvSpPr>
        <p:spPr>
          <a:xfrm>
            <a:off x="5415775" y="1943370"/>
            <a:ext cx="3015000" cy="71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26" name="Google Shape;226;p24"/>
          <p:cNvSpPr txBox="1">
            <a:spLocks noGrp="1"/>
          </p:cNvSpPr>
          <p:nvPr>
            <p:ph type="subTitle" idx="1"/>
          </p:nvPr>
        </p:nvSpPr>
        <p:spPr>
          <a:xfrm>
            <a:off x="5415775" y="2580488"/>
            <a:ext cx="3015000" cy="103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227" name="Google Shape;227;p24"/>
          <p:cNvGrpSpPr/>
          <p:nvPr/>
        </p:nvGrpSpPr>
        <p:grpSpPr>
          <a:xfrm>
            <a:off x="-715684" y="-910399"/>
            <a:ext cx="9731141" cy="5824491"/>
            <a:chOff x="-715684" y="-910399"/>
            <a:chExt cx="9731141" cy="5824491"/>
          </a:xfrm>
        </p:grpSpPr>
        <p:pic>
          <p:nvPicPr>
            <p:cNvPr id="228" name="Google Shape;228;p24"/>
            <p:cNvPicPr preferRelativeResize="0"/>
            <p:nvPr/>
          </p:nvPicPr>
          <p:blipFill>
            <a:blip r:embed="rId2">
              <a:alphaModFix/>
            </a:blip>
            <a:stretch>
              <a:fillRect/>
            </a:stretch>
          </p:blipFill>
          <p:spPr>
            <a:xfrm rot="-8100000">
              <a:off x="-222201" y="-474253"/>
              <a:ext cx="2186986" cy="2301659"/>
            </a:xfrm>
            <a:prstGeom prst="rect">
              <a:avLst/>
            </a:prstGeom>
            <a:noFill/>
            <a:ln>
              <a:noFill/>
            </a:ln>
          </p:spPr>
        </p:pic>
        <p:pic>
          <p:nvPicPr>
            <p:cNvPr id="229" name="Google Shape;229;p24"/>
            <p:cNvPicPr preferRelativeResize="0"/>
            <p:nvPr/>
          </p:nvPicPr>
          <p:blipFill>
            <a:blip r:embed="rId3">
              <a:alphaModFix/>
            </a:blip>
            <a:stretch>
              <a:fillRect/>
            </a:stretch>
          </p:blipFill>
          <p:spPr>
            <a:xfrm rot="10800000">
              <a:off x="6924987" y="201250"/>
              <a:ext cx="1963202" cy="1388125"/>
            </a:xfrm>
            <a:prstGeom prst="rect">
              <a:avLst/>
            </a:prstGeom>
            <a:noFill/>
            <a:ln>
              <a:noFill/>
            </a:ln>
          </p:spPr>
        </p:pic>
        <p:pic>
          <p:nvPicPr>
            <p:cNvPr id="230" name="Google Shape;230;p24"/>
            <p:cNvPicPr preferRelativeResize="0"/>
            <p:nvPr/>
          </p:nvPicPr>
          <p:blipFill>
            <a:blip r:embed="rId4">
              <a:alphaModFix/>
            </a:blip>
            <a:stretch>
              <a:fillRect/>
            </a:stretch>
          </p:blipFill>
          <p:spPr>
            <a:xfrm rot="-5400000">
              <a:off x="7393751" y="941943"/>
              <a:ext cx="2467773" cy="775639"/>
            </a:xfrm>
            <a:prstGeom prst="rect">
              <a:avLst/>
            </a:prstGeom>
            <a:noFill/>
            <a:ln>
              <a:noFill/>
            </a:ln>
          </p:spPr>
        </p:pic>
        <p:pic>
          <p:nvPicPr>
            <p:cNvPr id="231" name="Google Shape;231;p24"/>
            <p:cNvPicPr preferRelativeResize="0"/>
            <p:nvPr/>
          </p:nvPicPr>
          <p:blipFill>
            <a:blip r:embed="rId5">
              <a:alphaModFix/>
            </a:blip>
            <a:stretch>
              <a:fillRect/>
            </a:stretch>
          </p:blipFill>
          <p:spPr>
            <a:xfrm>
              <a:off x="6488576" y="4451159"/>
              <a:ext cx="2467774" cy="462933"/>
            </a:xfrm>
            <a:prstGeom prst="rect">
              <a:avLst/>
            </a:prstGeom>
            <a:noFill/>
            <a:ln>
              <a:noFill/>
            </a:ln>
          </p:spPr>
        </p:pic>
      </p:grpSp>
      <p:grpSp>
        <p:nvGrpSpPr>
          <p:cNvPr id="232" name="Google Shape;232;p24"/>
          <p:cNvGrpSpPr/>
          <p:nvPr/>
        </p:nvGrpSpPr>
        <p:grpSpPr>
          <a:xfrm>
            <a:off x="-44934" y="-61767"/>
            <a:ext cx="9236542" cy="5274066"/>
            <a:chOff x="-44934" y="-61767"/>
            <a:chExt cx="9236542" cy="5274066"/>
          </a:xfrm>
        </p:grpSpPr>
        <p:pic>
          <p:nvPicPr>
            <p:cNvPr id="233" name="Google Shape;233;p24"/>
            <p:cNvPicPr preferRelativeResize="0"/>
            <p:nvPr/>
          </p:nvPicPr>
          <p:blipFill>
            <a:blip r:embed="rId6">
              <a:alphaModFix/>
            </a:blip>
            <a:stretch>
              <a:fillRect/>
            </a:stretch>
          </p:blipFill>
          <p:spPr>
            <a:xfrm flipH="1">
              <a:off x="7004083" y="4437200"/>
              <a:ext cx="2187526" cy="775099"/>
            </a:xfrm>
            <a:prstGeom prst="rect">
              <a:avLst/>
            </a:prstGeom>
            <a:noFill/>
            <a:ln>
              <a:noFill/>
            </a:ln>
          </p:spPr>
        </p:pic>
        <p:pic>
          <p:nvPicPr>
            <p:cNvPr id="234" name="Google Shape;234;p24"/>
            <p:cNvPicPr preferRelativeResize="0"/>
            <p:nvPr/>
          </p:nvPicPr>
          <p:blipFill>
            <a:blip r:embed="rId6">
              <a:alphaModFix/>
            </a:blip>
            <a:stretch>
              <a:fillRect/>
            </a:stretch>
          </p:blipFill>
          <p:spPr>
            <a:xfrm rot="10800000" flipH="1">
              <a:off x="-44934" y="-61767"/>
              <a:ext cx="2187526" cy="775099"/>
            </a:xfrm>
            <a:prstGeom prst="rect">
              <a:avLst/>
            </a:prstGeom>
            <a:noFill/>
            <a:ln>
              <a:noFill/>
            </a:ln>
          </p:spPr>
        </p:pic>
      </p:grpSp>
      <p:sp>
        <p:nvSpPr>
          <p:cNvPr id="235" name="Google Shape;23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236"/>
        <p:cNvGrpSpPr/>
        <p:nvPr/>
      </p:nvGrpSpPr>
      <p:grpSpPr>
        <a:xfrm>
          <a:off x="0" y="0"/>
          <a:ext cx="0" cy="0"/>
          <a:chOff x="0" y="0"/>
          <a:chExt cx="0" cy="0"/>
        </a:xfrm>
      </p:grpSpPr>
      <p:sp>
        <p:nvSpPr>
          <p:cNvPr id="237" name="Google Shape;237;p25"/>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38" name="Google Shape;23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25"/>
          <p:cNvSpPr txBox="1">
            <a:spLocks noGrp="1"/>
          </p:cNvSpPr>
          <p:nvPr>
            <p:ph type="body" idx="1"/>
          </p:nvPr>
        </p:nvSpPr>
        <p:spPr>
          <a:xfrm>
            <a:off x="720000" y="1063350"/>
            <a:ext cx="7704000" cy="111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240" name="Google Shape;240;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241"/>
        <p:cNvGrpSpPr/>
        <p:nvPr/>
      </p:nvGrpSpPr>
      <p:grpSpPr>
        <a:xfrm>
          <a:off x="0" y="0"/>
          <a:ext cx="0" cy="0"/>
          <a:chOff x="0" y="0"/>
          <a:chExt cx="0" cy="0"/>
        </a:xfrm>
      </p:grpSpPr>
      <p:sp>
        <p:nvSpPr>
          <p:cNvPr id="242" name="Google Shape;242;p26"/>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43" name="Google Shape;24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4" name="Google Shape;244;p26"/>
          <p:cNvSpPr txBox="1">
            <a:spLocks noGrp="1"/>
          </p:cNvSpPr>
          <p:nvPr>
            <p:ph type="body" idx="1"/>
          </p:nvPr>
        </p:nvSpPr>
        <p:spPr>
          <a:xfrm>
            <a:off x="720000" y="1063350"/>
            <a:ext cx="7704000" cy="3540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245" name="Google Shape;245;p26"/>
          <p:cNvGrpSpPr/>
          <p:nvPr/>
        </p:nvGrpSpPr>
        <p:grpSpPr>
          <a:xfrm>
            <a:off x="6225662" y="2144886"/>
            <a:ext cx="3876051" cy="3876075"/>
            <a:chOff x="6225662" y="2144886"/>
            <a:chExt cx="3876051" cy="3876075"/>
          </a:xfrm>
        </p:grpSpPr>
        <p:pic>
          <p:nvPicPr>
            <p:cNvPr id="246" name="Google Shape;246;p26"/>
            <p:cNvPicPr preferRelativeResize="0"/>
            <p:nvPr/>
          </p:nvPicPr>
          <p:blipFill>
            <a:blip r:embed="rId2">
              <a:alphaModFix/>
            </a:blip>
            <a:stretch>
              <a:fillRect/>
            </a:stretch>
          </p:blipFill>
          <p:spPr>
            <a:xfrm>
              <a:off x="6535626" y="4406681"/>
              <a:ext cx="2467773" cy="775639"/>
            </a:xfrm>
            <a:prstGeom prst="rect">
              <a:avLst/>
            </a:prstGeom>
            <a:noFill/>
            <a:ln>
              <a:noFill/>
            </a:ln>
          </p:spPr>
        </p:pic>
        <p:pic>
          <p:nvPicPr>
            <p:cNvPr id="247" name="Google Shape;247;p26"/>
            <p:cNvPicPr preferRelativeResize="0"/>
            <p:nvPr/>
          </p:nvPicPr>
          <p:blipFill>
            <a:blip r:embed="rId3">
              <a:alphaModFix/>
            </a:blip>
            <a:stretch>
              <a:fillRect/>
            </a:stretch>
          </p:blipFill>
          <p:spPr>
            <a:xfrm rot="2700011">
              <a:off x="6828302" y="2677518"/>
              <a:ext cx="2670770" cy="2810811"/>
            </a:xfrm>
            <a:prstGeom prst="rect">
              <a:avLst/>
            </a:prstGeom>
            <a:noFill/>
            <a:ln>
              <a:noFill/>
            </a:ln>
          </p:spPr>
        </p:pic>
      </p:grpSp>
      <p:sp>
        <p:nvSpPr>
          <p:cNvPr id="248" name="Google Shape;24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249"/>
        <p:cNvGrpSpPr/>
        <p:nvPr/>
      </p:nvGrpSpPr>
      <p:grpSpPr>
        <a:xfrm>
          <a:off x="0" y="0"/>
          <a:ext cx="0" cy="0"/>
          <a:chOff x="0" y="0"/>
          <a:chExt cx="0" cy="0"/>
        </a:xfrm>
      </p:grpSpPr>
      <p:sp>
        <p:nvSpPr>
          <p:cNvPr id="250" name="Google Shape;250;p27"/>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51" name="Google Shape;25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27"/>
          <p:cNvSpPr txBox="1">
            <a:spLocks noGrp="1"/>
          </p:cNvSpPr>
          <p:nvPr>
            <p:ph type="subTitle" idx="1"/>
          </p:nvPr>
        </p:nvSpPr>
        <p:spPr>
          <a:xfrm>
            <a:off x="4845613" y="1731125"/>
            <a:ext cx="3424200" cy="21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2"/>
          </p:nvPr>
        </p:nvSpPr>
        <p:spPr>
          <a:xfrm>
            <a:off x="874188" y="1731125"/>
            <a:ext cx="3424200" cy="21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4" name="Google Shape;254;p27"/>
          <p:cNvGrpSpPr/>
          <p:nvPr/>
        </p:nvGrpSpPr>
        <p:grpSpPr>
          <a:xfrm>
            <a:off x="277425" y="4604002"/>
            <a:ext cx="3542749" cy="419800"/>
            <a:chOff x="277425" y="4604002"/>
            <a:chExt cx="3542749" cy="419800"/>
          </a:xfrm>
        </p:grpSpPr>
        <p:pic>
          <p:nvPicPr>
            <p:cNvPr id="255" name="Google Shape;255;p27"/>
            <p:cNvPicPr preferRelativeResize="0"/>
            <p:nvPr/>
          </p:nvPicPr>
          <p:blipFill rotWithShape="1">
            <a:blip r:embed="rId2">
              <a:alphaModFix/>
            </a:blip>
            <a:srcRect t="26723"/>
            <a:stretch/>
          </p:blipFill>
          <p:spPr>
            <a:xfrm>
              <a:off x="277425" y="4604002"/>
              <a:ext cx="2467749" cy="419800"/>
            </a:xfrm>
            <a:prstGeom prst="rect">
              <a:avLst/>
            </a:prstGeom>
            <a:noFill/>
            <a:ln>
              <a:noFill/>
            </a:ln>
          </p:spPr>
        </p:pic>
        <p:pic>
          <p:nvPicPr>
            <p:cNvPr id="256" name="Google Shape;256;p27"/>
            <p:cNvPicPr preferRelativeResize="0"/>
            <p:nvPr/>
          </p:nvPicPr>
          <p:blipFill rotWithShape="1">
            <a:blip r:embed="rId2">
              <a:alphaModFix/>
            </a:blip>
            <a:srcRect t="26723"/>
            <a:stretch/>
          </p:blipFill>
          <p:spPr>
            <a:xfrm>
              <a:off x="1352425" y="4604002"/>
              <a:ext cx="2467749" cy="419800"/>
            </a:xfrm>
            <a:prstGeom prst="rect">
              <a:avLst/>
            </a:prstGeom>
            <a:noFill/>
            <a:ln>
              <a:noFill/>
            </a:ln>
          </p:spPr>
        </p:pic>
      </p:grpSp>
      <p:grpSp>
        <p:nvGrpSpPr>
          <p:cNvPr id="257" name="Google Shape;257;p27"/>
          <p:cNvGrpSpPr/>
          <p:nvPr/>
        </p:nvGrpSpPr>
        <p:grpSpPr>
          <a:xfrm rot="10800000">
            <a:off x="568325" y="4633850"/>
            <a:ext cx="5797550" cy="230250"/>
            <a:chOff x="5873750" y="218475"/>
            <a:chExt cx="5797550" cy="230250"/>
          </a:xfrm>
        </p:grpSpPr>
        <p:cxnSp>
          <p:nvCxnSpPr>
            <p:cNvPr id="258" name="Google Shape;258;p27"/>
            <p:cNvCxnSpPr/>
            <p:nvPr/>
          </p:nvCxnSpPr>
          <p:spPr>
            <a:xfrm>
              <a:off x="5873750" y="290288"/>
              <a:ext cx="1981200" cy="0"/>
            </a:xfrm>
            <a:prstGeom prst="straightConnector1">
              <a:avLst/>
            </a:prstGeom>
            <a:noFill/>
            <a:ln w="9525" cap="flat" cmpd="sng">
              <a:solidFill>
                <a:schemeClr val="accent1"/>
              </a:solidFill>
              <a:prstDash val="solid"/>
              <a:round/>
              <a:headEnd type="oval" w="med" len="med"/>
              <a:tailEnd type="none" w="med" len="med"/>
            </a:ln>
          </p:spPr>
        </p:cxnSp>
        <p:sp>
          <p:nvSpPr>
            <p:cNvPr id="259" name="Google Shape;259;p27"/>
            <p:cNvSpPr/>
            <p:nvPr/>
          </p:nvSpPr>
          <p:spPr>
            <a:xfrm>
              <a:off x="6800850" y="218475"/>
              <a:ext cx="4870450" cy="230250"/>
            </a:xfrm>
            <a:custGeom>
              <a:avLst/>
              <a:gdLst/>
              <a:ahLst/>
              <a:cxnLst/>
              <a:rect l="l" t="t" r="r" b="b"/>
              <a:pathLst>
                <a:path w="194818" h="9210" extrusionOk="0">
                  <a:moveTo>
                    <a:pt x="194818" y="0"/>
                  </a:moveTo>
                  <a:lnTo>
                    <a:pt x="43688" y="233"/>
                  </a:lnTo>
                  <a:lnTo>
                    <a:pt x="38505" y="9210"/>
                  </a:lnTo>
                  <a:lnTo>
                    <a:pt x="10160" y="9210"/>
                  </a:lnTo>
                  <a:lnTo>
                    <a:pt x="0" y="9210"/>
                  </a:lnTo>
                </a:path>
              </a:pathLst>
            </a:custGeom>
            <a:noFill/>
            <a:ln w="9525" cap="flat" cmpd="sng">
              <a:solidFill>
                <a:schemeClr val="lt2"/>
              </a:solidFill>
              <a:prstDash val="solid"/>
              <a:round/>
              <a:headEnd type="none" w="med" len="med"/>
              <a:tailEnd type="oval" w="med" len="med"/>
            </a:ln>
          </p:spPr>
        </p:sp>
      </p:grpSp>
      <p:sp>
        <p:nvSpPr>
          <p:cNvPr id="260" name="Google Shape;260;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61"/>
        <p:cNvGrpSpPr/>
        <p:nvPr/>
      </p:nvGrpSpPr>
      <p:grpSpPr>
        <a:xfrm>
          <a:off x="0" y="0"/>
          <a:ext cx="0" cy="0"/>
          <a:chOff x="0" y="0"/>
          <a:chExt cx="0" cy="0"/>
        </a:xfrm>
      </p:grpSpPr>
      <p:sp>
        <p:nvSpPr>
          <p:cNvPr id="262" name="Google Shape;262;p2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63" name="Google Shape;26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4" name="Google Shape;264;p28"/>
          <p:cNvSpPr txBox="1">
            <a:spLocks noGrp="1"/>
          </p:cNvSpPr>
          <p:nvPr>
            <p:ph type="subTitle" idx="1"/>
          </p:nvPr>
        </p:nvSpPr>
        <p:spPr>
          <a:xfrm>
            <a:off x="720000" y="2535201"/>
            <a:ext cx="19794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8"/>
          <p:cNvSpPr txBox="1">
            <a:spLocks noGrp="1"/>
          </p:cNvSpPr>
          <p:nvPr>
            <p:ph type="subTitle" idx="2"/>
          </p:nvPr>
        </p:nvSpPr>
        <p:spPr>
          <a:xfrm>
            <a:off x="3588648" y="2535201"/>
            <a:ext cx="19794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 name="Google Shape;266;p28"/>
          <p:cNvSpPr txBox="1">
            <a:spLocks noGrp="1"/>
          </p:cNvSpPr>
          <p:nvPr>
            <p:ph type="subTitle" idx="3"/>
          </p:nvPr>
        </p:nvSpPr>
        <p:spPr>
          <a:xfrm>
            <a:off x="6444602" y="2535201"/>
            <a:ext cx="19794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8"/>
          <p:cNvSpPr txBox="1">
            <a:spLocks noGrp="1"/>
          </p:cNvSpPr>
          <p:nvPr>
            <p:ph type="subTitle" idx="4"/>
          </p:nvPr>
        </p:nvSpPr>
        <p:spPr>
          <a:xfrm>
            <a:off x="720000" y="2199800"/>
            <a:ext cx="19794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68" name="Google Shape;268;p28"/>
          <p:cNvSpPr txBox="1">
            <a:spLocks noGrp="1"/>
          </p:cNvSpPr>
          <p:nvPr>
            <p:ph type="subTitle" idx="5"/>
          </p:nvPr>
        </p:nvSpPr>
        <p:spPr>
          <a:xfrm>
            <a:off x="3588651" y="2199800"/>
            <a:ext cx="19794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69" name="Google Shape;269;p28"/>
          <p:cNvSpPr txBox="1">
            <a:spLocks noGrp="1"/>
          </p:cNvSpPr>
          <p:nvPr>
            <p:ph type="subTitle" idx="6"/>
          </p:nvPr>
        </p:nvSpPr>
        <p:spPr>
          <a:xfrm>
            <a:off x="6444603" y="2199800"/>
            <a:ext cx="19794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70" name="Google Shape;270;p28"/>
          <p:cNvGrpSpPr/>
          <p:nvPr/>
        </p:nvGrpSpPr>
        <p:grpSpPr>
          <a:xfrm>
            <a:off x="5873750" y="224313"/>
            <a:ext cx="2940050" cy="224425"/>
            <a:chOff x="5873750" y="224313"/>
            <a:chExt cx="2940050" cy="224425"/>
          </a:xfrm>
        </p:grpSpPr>
        <p:cxnSp>
          <p:nvCxnSpPr>
            <p:cNvPr id="271" name="Google Shape;271;p28"/>
            <p:cNvCxnSpPr/>
            <p:nvPr/>
          </p:nvCxnSpPr>
          <p:spPr>
            <a:xfrm>
              <a:off x="5873750" y="290288"/>
              <a:ext cx="1981200" cy="0"/>
            </a:xfrm>
            <a:prstGeom prst="straightConnector1">
              <a:avLst/>
            </a:prstGeom>
            <a:noFill/>
            <a:ln w="9525" cap="flat" cmpd="sng">
              <a:solidFill>
                <a:schemeClr val="accent1"/>
              </a:solidFill>
              <a:prstDash val="solid"/>
              <a:round/>
              <a:headEnd type="oval" w="med" len="med"/>
              <a:tailEnd type="none" w="med" len="med"/>
            </a:ln>
          </p:spPr>
        </p:cxnSp>
        <p:sp>
          <p:nvSpPr>
            <p:cNvPr id="272" name="Google Shape;272;p28"/>
            <p:cNvSpPr/>
            <p:nvPr/>
          </p:nvSpPr>
          <p:spPr>
            <a:xfrm rot="10800000">
              <a:off x="6800850" y="224313"/>
              <a:ext cx="2012950" cy="224425"/>
            </a:xfrm>
            <a:custGeom>
              <a:avLst/>
              <a:gdLst/>
              <a:ahLst/>
              <a:cxnLst/>
              <a:rect l="l" t="t" r="r" b="b"/>
              <a:pathLst>
                <a:path w="80518" h="8977" extrusionOk="0">
                  <a:moveTo>
                    <a:pt x="0" y="8977"/>
                  </a:moveTo>
                  <a:lnTo>
                    <a:pt x="36830" y="8977"/>
                  </a:lnTo>
                  <a:lnTo>
                    <a:pt x="42013" y="0"/>
                  </a:lnTo>
                  <a:lnTo>
                    <a:pt x="70358" y="0"/>
                  </a:lnTo>
                  <a:lnTo>
                    <a:pt x="80518" y="0"/>
                  </a:lnTo>
                </a:path>
              </a:pathLst>
            </a:custGeom>
            <a:noFill/>
            <a:ln w="9525" cap="flat" cmpd="sng">
              <a:solidFill>
                <a:schemeClr val="lt2"/>
              </a:solidFill>
              <a:prstDash val="solid"/>
              <a:round/>
              <a:headEnd type="none" w="med" len="med"/>
              <a:tailEnd type="oval" w="med" len="med"/>
            </a:ln>
          </p:spPr>
        </p:sp>
      </p:grpSp>
      <p:grpSp>
        <p:nvGrpSpPr>
          <p:cNvPr id="273" name="Google Shape;273;p28"/>
          <p:cNvGrpSpPr/>
          <p:nvPr/>
        </p:nvGrpSpPr>
        <p:grpSpPr>
          <a:xfrm>
            <a:off x="3124200" y="4610350"/>
            <a:ext cx="3549651" cy="387101"/>
            <a:chOff x="3124200" y="4610350"/>
            <a:chExt cx="3549651" cy="387101"/>
          </a:xfrm>
        </p:grpSpPr>
        <p:pic>
          <p:nvPicPr>
            <p:cNvPr id="274" name="Google Shape;274;p28"/>
            <p:cNvPicPr preferRelativeResize="0"/>
            <p:nvPr/>
          </p:nvPicPr>
          <p:blipFill rotWithShape="1">
            <a:blip r:embed="rId2">
              <a:alphaModFix/>
            </a:blip>
            <a:srcRect t="58031" b="6290"/>
            <a:stretch/>
          </p:blipFill>
          <p:spPr>
            <a:xfrm>
              <a:off x="4245892" y="4610350"/>
              <a:ext cx="2427959" cy="387101"/>
            </a:xfrm>
            <a:prstGeom prst="rect">
              <a:avLst/>
            </a:prstGeom>
            <a:noFill/>
            <a:ln>
              <a:noFill/>
            </a:ln>
          </p:spPr>
        </p:pic>
        <p:pic>
          <p:nvPicPr>
            <p:cNvPr id="275" name="Google Shape;275;p28"/>
            <p:cNvPicPr preferRelativeResize="0"/>
            <p:nvPr/>
          </p:nvPicPr>
          <p:blipFill rotWithShape="1">
            <a:blip r:embed="rId3">
              <a:alphaModFix/>
            </a:blip>
            <a:srcRect l="23295" t="76293"/>
            <a:stretch/>
          </p:blipFill>
          <p:spPr>
            <a:xfrm rot="10800000">
              <a:off x="3124200" y="4639375"/>
              <a:ext cx="1505849" cy="329075"/>
            </a:xfrm>
            <a:prstGeom prst="rect">
              <a:avLst/>
            </a:prstGeom>
            <a:noFill/>
            <a:ln>
              <a:noFill/>
            </a:ln>
          </p:spPr>
        </p:pic>
      </p:grpSp>
      <p:sp>
        <p:nvSpPr>
          <p:cNvPr id="276" name="Google Shape;27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77"/>
        <p:cNvGrpSpPr/>
        <p:nvPr/>
      </p:nvGrpSpPr>
      <p:grpSpPr>
        <a:xfrm>
          <a:off x="0" y="0"/>
          <a:ext cx="0" cy="0"/>
          <a:chOff x="0" y="0"/>
          <a:chExt cx="0" cy="0"/>
        </a:xfrm>
      </p:grpSpPr>
      <p:sp>
        <p:nvSpPr>
          <p:cNvPr id="278" name="Google Shape;278;p29"/>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79" name="Google Shape;27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0" name="Google Shape;280;p29"/>
          <p:cNvSpPr txBox="1">
            <a:spLocks noGrp="1"/>
          </p:cNvSpPr>
          <p:nvPr>
            <p:ph type="subTitle" idx="1"/>
          </p:nvPr>
        </p:nvSpPr>
        <p:spPr>
          <a:xfrm>
            <a:off x="715087" y="3559688"/>
            <a:ext cx="210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9"/>
          <p:cNvSpPr txBox="1">
            <a:spLocks noGrp="1"/>
          </p:cNvSpPr>
          <p:nvPr>
            <p:ph type="subTitle" idx="2"/>
          </p:nvPr>
        </p:nvSpPr>
        <p:spPr>
          <a:xfrm>
            <a:off x="3514687" y="2028188"/>
            <a:ext cx="210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2" name="Google Shape;282;p29"/>
          <p:cNvSpPr txBox="1">
            <a:spLocks noGrp="1"/>
          </p:cNvSpPr>
          <p:nvPr>
            <p:ph type="subTitle" idx="3"/>
          </p:nvPr>
        </p:nvSpPr>
        <p:spPr>
          <a:xfrm>
            <a:off x="6321062" y="3559688"/>
            <a:ext cx="210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9"/>
          <p:cNvSpPr txBox="1">
            <a:spLocks noGrp="1"/>
          </p:cNvSpPr>
          <p:nvPr>
            <p:ph type="subTitle" idx="4"/>
          </p:nvPr>
        </p:nvSpPr>
        <p:spPr>
          <a:xfrm>
            <a:off x="715087" y="3224288"/>
            <a:ext cx="2104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84" name="Google Shape;284;p29"/>
          <p:cNvSpPr txBox="1">
            <a:spLocks noGrp="1"/>
          </p:cNvSpPr>
          <p:nvPr>
            <p:ph type="subTitle" idx="5"/>
          </p:nvPr>
        </p:nvSpPr>
        <p:spPr>
          <a:xfrm>
            <a:off x="3514692" y="1692788"/>
            <a:ext cx="2104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85" name="Google Shape;285;p29"/>
          <p:cNvSpPr txBox="1">
            <a:spLocks noGrp="1"/>
          </p:cNvSpPr>
          <p:nvPr>
            <p:ph type="subTitle" idx="6"/>
          </p:nvPr>
        </p:nvSpPr>
        <p:spPr>
          <a:xfrm>
            <a:off x="6321065" y="3224288"/>
            <a:ext cx="2104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86" name="Google Shape;286;p29"/>
          <p:cNvGrpSpPr/>
          <p:nvPr/>
        </p:nvGrpSpPr>
        <p:grpSpPr>
          <a:xfrm>
            <a:off x="4581826" y="29475"/>
            <a:ext cx="4382624" cy="638225"/>
            <a:chOff x="4581826" y="29475"/>
            <a:chExt cx="4382624" cy="638225"/>
          </a:xfrm>
        </p:grpSpPr>
        <p:pic>
          <p:nvPicPr>
            <p:cNvPr id="287" name="Google Shape;287;p29"/>
            <p:cNvPicPr preferRelativeResize="0"/>
            <p:nvPr/>
          </p:nvPicPr>
          <p:blipFill rotWithShape="1">
            <a:blip r:embed="rId2">
              <a:alphaModFix/>
            </a:blip>
            <a:srcRect l="3250"/>
            <a:stretch/>
          </p:blipFill>
          <p:spPr>
            <a:xfrm flipH="1">
              <a:off x="6999925" y="29475"/>
              <a:ext cx="1964525" cy="638225"/>
            </a:xfrm>
            <a:prstGeom prst="rect">
              <a:avLst/>
            </a:prstGeom>
            <a:noFill/>
            <a:ln>
              <a:noFill/>
            </a:ln>
          </p:spPr>
        </p:pic>
        <p:pic>
          <p:nvPicPr>
            <p:cNvPr id="288" name="Google Shape;288;p29"/>
            <p:cNvPicPr preferRelativeResize="0"/>
            <p:nvPr/>
          </p:nvPicPr>
          <p:blipFill>
            <a:blip r:embed="rId3">
              <a:alphaModFix/>
            </a:blip>
            <a:stretch>
              <a:fillRect/>
            </a:stretch>
          </p:blipFill>
          <p:spPr>
            <a:xfrm>
              <a:off x="4581826" y="36796"/>
              <a:ext cx="2467774" cy="462933"/>
            </a:xfrm>
            <a:prstGeom prst="rect">
              <a:avLst/>
            </a:prstGeom>
            <a:noFill/>
            <a:ln>
              <a:noFill/>
            </a:ln>
          </p:spPr>
        </p:pic>
      </p:grpSp>
      <p:pic>
        <p:nvPicPr>
          <p:cNvPr id="289" name="Google Shape;289;p29"/>
          <p:cNvPicPr preferRelativeResize="0"/>
          <p:nvPr/>
        </p:nvPicPr>
        <p:blipFill rotWithShape="1">
          <a:blip r:embed="rId4">
            <a:alphaModFix/>
          </a:blip>
          <a:srcRect l="3855" b="9990"/>
          <a:stretch/>
        </p:blipFill>
        <p:spPr>
          <a:xfrm flipH="1">
            <a:off x="6859648" y="4274802"/>
            <a:ext cx="2104802" cy="720548"/>
          </a:xfrm>
          <a:prstGeom prst="rect">
            <a:avLst/>
          </a:prstGeom>
          <a:noFill/>
          <a:ln>
            <a:noFill/>
          </a:ln>
        </p:spPr>
      </p:pic>
      <p:sp>
        <p:nvSpPr>
          <p:cNvPr id="290" name="Google Shape;290;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1"/>
        <p:cNvGrpSpPr/>
        <p:nvPr/>
      </p:nvGrpSpPr>
      <p:grpSpPr>
        <a:xfrm>
          <a:off x="0" y="0"/>
          <a:ext cx="0" cy="0"/>
          <a:chOff x="0" y="0"/>
          <a:chExt cx="0" cy="0"/>
        </a:xfrm>
      </p:grpSpPr>
      <p:sp>
        <p:nvSpPr>
          <p:cNvPr id="292" name="Google Shape;292;p30"/>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93" name="Google Shape;29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30"/>
          <p:cNvSpPr txBox="1">
            <a:spLocks noGrp="1"/>
          </p:cNvSpPr>
          <p:nvPr>
            <p:ph type="subTitle" idx="1"/>
          </p:nvPr>
        </p:nvSpPr>
        <p:spPr>
          <a:xfrm>
            <a:off x="1838848" y="20955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30"/>
          <p:cNvSpPr txBox="1">
            <a:spLocks noGrp="1"/>
          </p:cNvSpPr>
          <p:nvPr>
            <p:ph type="subTitle" idx="2"/>
          </p:nvPr>
        </p:nvSpPr>
        <p:spPr>
          <a:xfrm>
            <a:off x="5326952" y="20955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30"/>
          <p:cNvSpPr txBox="1">
            <a:spLocks noGrp="1"/>
          </p:cNvSpPr>
          <p:nvPr>
            <p:ph type="subTitle" idx="3"/>
          </p:nvPr>
        </p:nvSpPr>
        <p:spPr>
          <a:xfrm>
            <a:off x="1838848" y="371912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30"/>
          <p:cNvSpPr txBox="1">
            <a:spLocks noGrp="1"/>
          </p:cNvSpPr>
          <p:nvPr>
            <p:ph type="subTitle" idx="4"/>
          </p:nvPr>
        </p:nvSpPr>
        <p:spPr>
          <a:xfrm>
            <a:off x="5326952" y="371912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30"/>
          <p:cNvSpPr txBox="1">
            <a:spLocks noGrp="1"/>
          </p:cNvSpPr>
          <p:nvPr>
            <p:ph type="subTitle" idx="5"/>
          </p:nvPr>
        </p:nvSpPr>
        <p:spPr>
          <a:xfrm>
            <a:off x="1838848" y="1760150"/>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99" name="Google Shape;299;p30"/>
          <p:cNvSpPr txBox="1">
            <a:spLocks noGrp="1"/>
          </p:cNvSpPr>
          <p:nvPr>
            <p:ph type="subTitle" idx="6"/>
          </p:nvPr>
        </p:nvSpPr>
        <p:spPr>
          <a:xfrm>
            <a:off x="1838848" y="3383725"/>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00" name="Google Shape;300;p30"/>
          <p:cNvSpPr txBox="1">
            <a:spLocks noGrp="1"/>
          </p:cNvSpPr>
          <p:nvPr>
            <p:ph type="subTitle" idx="7"/>
          </p:nvPr>
        </p:nvSpPr>
        <p:spPr>
          <a:xfrm>
            <a:off x="5326948" y="1760150"/>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01" name="Google Shape;301;p30"/>
          <p:cNvSpPr txBox="1">
            <a:spLocks noGrp="1"/>
          </p:cNvSpPr>
          <p:nvPr>
            <p:ph type="subTitle" idx="8"/>
          </p:nvPr>
        </p:nvSpPr>
        <p:spPr>
          <a:xfrm>
            <a:off x="5326948" y="3383725"/>
            <a:ext cx="19782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302" name="Google Shape;302;p30"/>
          <p:cNvGrpSpPr/>
          <p:nvPr/>
        </p:nvGrpSpPr>
        <p:grpSpPr>
          <a:xfrm>
            <a:off x="181125" y="4560350"/>
            <a:ext cx="1734684" cy="459650"/>
            <a:chOff x="181125" y="4560350"/>
            <a:chExt cx="1734684" cy="459650"/>
          </a:xfrm>
        </p:grpSpPr>
        <p:pic>
          <p:nvPicPr>
            <p:cNvPr id="303" name="Google Shape;303;p30"/>
            <p:cNvPicPr preferRelativeResize="0"/>
            <p:nvPr/>
          </p:nvPicPr>
          <p:blipFill rotWithShape="1">
            <a:blip r:embed="rId2">
              <a:alphaModFix/>
            </a:blip>
            <a:srcRect l="12380"/>
            <a:stretch/>
          </p:blipFill>
          <p:spPr>
            <a:xfrm>
              <a:off x="181125" y="4560350"/>
              <a:ext cx="1734684" cy="459650"/>
            </a:xfrm>
            <a:prstGeom prst="rect">
              <a:avLst/>
            </a:prstGeom>
            <a:noFill/>
            <a:ln>
              <a:noFill/>
            </a:ln>
          </p:spPr>
        </p:pic>
        <p:pic>
          <p:nvPicPr>
            <p:cNvPr id="304" name="Google Shape;304;p30"/>
            <p:cNvPicPr preferRelativeResize="0"/>
            <p:nvPr/>
          </p:nvPicPr>
          <p:blipFill>
            <a:blip r:embed="rId3">
              <a:alphaModFix/>
            </a:blip>
            <a:stretch>
              <a:fillRect/>
            </a:stretch>
          </p:blipFill>
          <p:spPr>
            <a:xfrm rot="10800000">
              <a:off x="820024" y="4668699"/>
              <a:ext cx="456876" cy="242950"/>
            </a:xfrm>
            <a:prstGeom prst="rect">
              <a:avLst/>
            </a:prstGeom>
            <a:noFill/>
            <a:ln>
              <a:noFill/>
            </a:ln>
          </p:spPr>
        </p:pic>
      </p:grpSp>
      <p:grpSp>
        <p:nvGrpSpPr>
          <p:cNvPr id="305" name="Google Shape;305;p30"/>
          <p:cNvGrpSpPr/>
          <p:nvPr/>
        </p:nvGrpSpPr>
        <p:grpSpPr>
          <a:xfrm>
            <a:off x="7422124" y="2694275"/>
            <a:ext cx="1502801" cy="3032450"/>
            <a:chOff x="7364974" y="2694275"/>
            <a:chExt cx="1502801" cy="3032450"/>
          </a:xfrm>
        </p:grpSpPr>
        <p:pic>
          <p:nvPicPr>
            <p:cNvPr id="306" name="Google Shape;306;p30"/>
            <p:cNvPicPr preferRelativeResize="0"/>
            <p:nvPr/>
          </p:nvPicPr>
          <p:blipFill rotWithShape="1">
            <a:blip r:embed="rId4">
              <a:alphaModFix amt="39000"/>
            </a:blip>
            <a:srcRect b="78197"/>
            <a:stretch/>
          </p:blipFill>
          <p:spPr>
            <a:xfrm rot="5400000">
              <a:off x="6281062" y="3997262"/>
              <a:ext cx="2813374" cy="645550"/>
            </a:xfrm>
            <a:prstGeom prst="rect">
              <a:avLst/>
            </a:prstGeom>
            <a:noFill/>
            <a:ln>
              <a:noFill/>
            </a:ln>
          </p:spPr>
        </p:pic>
        <p:pic>
          <p:nvPicPr>
            <p:cNvPr id="307" name="Google Shape;307;p30"/>
            <p:cNvPicPr preferRelativeResize="0"/>
            <p:nvPr/>
          </p:nvPicPr>
          <p:blipFill rotWithShape="1">
            <a:blip r:embed="rId4">
              <a:alphaModFix/>
            </a:blip>
            <a:srcRect l="2040" t="55998" r="-2039" b="7400"/>
            <a:stretch/>
          </p:blipFill>
          <p:spPr>
            <a:xfrm rot="5400000">
              <a:off x="6919238" y="3559112"/>
              <a:ext cx="2813374" cy="1083700"/>
            </a:xfrm>
            <a:prstGeom prst="rect">
              <a:avLst/>
            </a:prstGeom>
            <a:noFill/>
            <a:ln>
              <a:noFill/>
            </a:ln>
          </p:spPr>
        </p:pic>
      </p:grpSp>
      <p:grpSp>
        <p:nvGrpSpPr>
          <p:cNvPr id="308" name="Google Shape;308;p30"/>
          <p:cNvGrpSpPr/>
          <p:nvPr/>
        </p:nvGrpSpPr>
        <p:grpSpPr>
          <a:xfrm>
            <a:off x="3408501" y="149950"/>
            <a:ext cx="4900549" cy="508917"/>
            <a:chOff x="3408501" y="149950"/>
            <a:chExt cx="4900549" cy="508917"/>
          </a:xfrm>
        </p:grpSpPr>
        <p:pic>
          <p:nvPicPr>
            <p:cNvPr id="309" name="Google Shape;309;p30"/>
            <p:cNvPicPr preferRelativeResize="0"/>
            <p:nvPr/>
          </p:nvPicPr>
          <p:blipFill rotWithShape="1">
            <a:blip r:embed="rId5">
              <a:alphaModFix amt="85000"/>
            </a:blip>
            <a:srcRect b="25816"/>
            <a:stretch/>
          </p:blipFill>
          <p:spPr>
            <a:xfrm rot="10800000">
              <a:off x="4323049" y="149950"/>
              <a:ext cx="3986000" cy="459650"/>
            </a:xfrm>
            <a:prstGeom prst="rect">
              <a:avLst/>
            </a:prstGeom>
            <a:noFill/>
            <a:ln>
              <a:noFill/>
            </a:ln>
          </p:spPr>
        </p:pic>
        <p:pic>
          <p:nvPicPr>
            <p:cNvPr id="310" name="Google Shape;310;p30"/>
            <p:cNvPicPr preferRelativeResize="0"/>
            <p:nvPr/>
          </p:nvPicPr>
          <p:blipFill>
            <a:blip r:embed="rId6">
              <a:alphaModFix/>
            </a:blip>
            <a:stretch>
              <a:fillRect/>
            </a:stretch>
          </p:blipFill>
          <p:spPr>
            <a:xfrm rot="10800000">
              <a:off x="3408501" y="195934"/>
              <a:ext cx="2467774" cy="462933"/>
            </a:xfrm>
            <a:prstGeom prst="rect">
              <a:avLst/>
            </a:prstGeom>
            <a:noFill/>
            <a:ln>
              <a:noFill/>
            </a:ln>
          </p:spPr>
        </p:pic>
      </p:grpSp>
      <p:sp>
        <p:nvSpPr>
          <p:cNvPr id="311" name="Google Shape;31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9" name="Google Shape;2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720000" y="1063350"/>
            <a:ext cx="7704000" cy="336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1" name="Google Shape;31;p4"/>
          <p:cNvGrpSpPr/>
          <p:nvPr/>
        </p:nvGrpSpPr>
        <p:grpSpPr>
          <a:xfrm>
            <a:off x="117372" y="1337863"/>
            <a:ext cx="8848827" cy="2467774"/>
            <a:chOff x="117372" y="1337863"/>
            <a:chExt cx="8848827" cy="2467774"/>
          </a:xfrm>
        </p:grpSpPr>
        <p:pic>
          <p:nvPicPr>
            <p:cNvPr id="32" name="Google Shape;32;p4"/>
            <p:cNvPicPr preferRelativeResize="0"/>
            <p:nvPr/>
          </p:nvPicPr>
          <p:blipFill rotWithShape="1">
            <a:blip r:embed="rId2">
              <a:alphaModFix/>
            </a:blip>
            <a:srcRect b="23112"/>
            <a:stretch/>
          </p:blipFill>
          <p:spPr>
            <a:xfrm rot="-5400000">
              <a:off x="7499961" y="2339387"/>
              <a:ext cx="2467751" cy="464725"/>
            </a:xfrm>
            <a:prstGeom prst="rect">
              <a:avLst/>
            </a:prstGeom>
            <a:noFill/>
            <a:ln>
              <a:noFill/>
            </a:ln>
          </p:spPr>
        </p:pic>
        <p:pic>
          <p:nvPicPr>
            <p:cNvPr id="33" name="Google Shape;33;p4"/>
            <p:cNvPicPr preferRelativeResize="0"/>
            <p:nvPr/>
          </p:nvPicPr>
          <p:blipFill>
            <a:blip r:embed="rId3">
              <a:alphaModFix/>
            </a:blip>
            <a:stretch>
              <a:fillRect/>
            </a:stretch>
          </p:blipFill>
          <p:spPr>
            <a:xfrm rot="5400000">
              <a:off x="-885049" y="2340284"/>
              <a:ext cx="2467774" cy="462933"/>
            </a:xfrm>
            <a:prstGeom prst="rect">
              <a:avLst/>
            </a:prstGeom>
            <a:noFill/>
            <a:ln>
              <a:noFill/>
            </a:ln>
          </p:spPr>
        </p:pic>
      </p:grpSp>
      <p:sp>
        <p:nvSpPr>
          <p:cNvPr id="34" name="Google Shape;34;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12">
    <p:spTree>
      <p:nvGrpSpPr>
        <p:cNvPr id="1" name="Shape 312"/>
        <p:cNvGrpSpPr/>
        <p:nvPr/>
      </p:nvGrpSpPr>
      <p:grpSpPr>
        <a:xfrm>
          <a:off x="0" y="0"/>
          <a:ext cx="0" cy="0"/>
          <a:chOff x="0" y="0"/>
          <a:chExt cx="0" cy="0"/>
        </a:xfrm>
      </p:grpSpPr>
      <p:sp>
        <p:nvSpPr>
          <p:cNvPr id="313" name="Google Shape;313;p31"/>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14" name="Google Shape;31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5" name="Google Shape;315;p31"/>
          <p:cNvSpPr txBox="1">
            <a:spLocks noGrp="1"/>
          </p:cNvSpPr>
          <p:nvPr>
            <p:ph type="subTitle" idx="1"/>
          </p:nvPr>
        </p:nvSpPr>
        <p:spPr>
          <a:xfrm>
            <a:off x="727625" y="2095550"/>
            <a:ext cx="214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31"/>
          <p:cNvSpPr txBox="1">
            <a:spLocks noGrp="1"/>
          </p:cNvSpPr>
          <p:nvPr>
            <p:ph type="subTitle" idx="2"/>
          </p:nvPr>
        </p:nvSpPr>
        <p:spPr>
          <a:xfrm>
            <a:off x="3511913" y="2095550"/>
            <a:ext cx="214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31"/>
          <p:cNvSpPr txBox="1">
            <a:spLocks noGrp="1"/>
          </p:cNvSpPr>
          <p:nvPr>
            <p:ph type="subTitle" idx="3"/>
          </p:nvPr>
        </p:nvSpPr>
        <p:spPr>
          <a:xfrm>
            <a:off x="6283879" y="2095550"/>
            <a:ext cx="214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31"/>
          <p:cNvSpPr txBox="1">
            <a:spLocks noGrp="1"/>
          </p:cNvSpPr>
          <p:nvPr>
            <p:ph type="subTitle" idx="4"/>
          </p:nvPr>
        </p:nvSpPr>
        <p:spPr>
          <a:xfrm>
            <a:off x="727620" y="1760150"/>
            <a:ext cx="21477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19" name="Google Shape;319;p31"/>
          <p:cNvSpPr txBox="1">
            <a:spLocks noGrp="1"/>
          </p:cNvSpPr>
          <p:nvPr>
            <p:ph type="subTitle" idx="5"/>
          </p:nvPr>
        </p:nvSpPr>
        <p:spPr>
          <a:xfrm>
            <a:off x="3511917" y="1760150"/>
            <a:ext cx="21477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20" name="Google Shape;320;p31"/>
          <p:cNvSpPr txBox="1">
            <a:spLocks noGrp="1"/>
          </p:cNvSpPr>
          <p:nvPr>
            <p:ph type="subTitle" idx="6"/>
          </p:nvPr>
        </p:nvSpPr>
        <p:spPr>
          <a:xfrm>
            <a:off x="6283888" y="1760150"/>
            <a:ext cx="21477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21" name="Google Shape;321;p31"/>
          <p:cNvSpPr txBox="1">
            <a:spLocks noGrp="1"/>
          </p:cNvSpPr>
          <p:nvPr>
            <p:ph type="subTitle" idx="7"/>
          </p:nvPr>
        </p:nvSpPr>
        <p:spPr>
          <a:xfrm>
            <a:off x="2069380" y="3719125"/>
            <a:ext cx="214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2" name="Google Shape;322;p31"/>
          <p:cNvSpPr txBox="1">
            <a:spLocks noGrp="1"/>
          </p:cNvSpPr>
          <p:nvPr>
            <p:ph type="subTitle" idx="8"/>
          </p:nvPr>
        </p:nvSpPr>
        <p:spPr>
          <a:xfrm>
            <a:off x="4938030" y="3719125"/>
            <a:ext cx="214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31"/>
          <p:cNvSpPr txBox="1">
            <a:spLocks noGrp="1"/>
          </p:cNvSpPr>
          <p:nvPr>
            <p:ph type="subTitle" idx="9"/>
          </p:nvPr>
        </p:nvSpPr>
        <p:spPr>
          <a:xfrm>
            <a:off x="2069380" y="3383725"/>
            <a:ext cx="21489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24" name="Google Shape;324;p31"/>
          <p:cNvSpPr txBox="1">
            <a:spLocks noGrp="1"/>
          </p:cNvSpPr>
          <p:nvPr>
            <p:ph type="subTitle" idx="13"/>
          </p:nvPr>
        </p:nvSpPr>
        <p:spPr>
          <a:xfrm>
            <a:off x="4938032" y="3383725"/>
            <a:ext cx="21489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325" name="Google Shape;325;p31"/>
          <p:cNvGrpSpPr/>
          <p:nvPr/>
        </p:nvGrpSpPr>
        <p:grpSpPr>
          <a:xfrm>
            <a:off x="-945479" y="-676542"/>
            <a:ext cx="10559456" cy="6388149"/>
            <a:chOff x="-945479" y="-676542"/>
            <a:chExt cx="10559456" cy="6388149"/>
          </a:xfrm>
        </p:grpSpPr>
        <p:pic>
          <p:nvPicPr>
            <p:cNvPr id="326" name="Google Shape;326;p31"/>
            <p:cNvPicPr preferRelativeResize="0"/>
            <p:nvPr/>
          </p:nvPicPr>
          <p:blipFill>
            <a:blip r:embed="rId2">
              <a:alphaModFix/>
            </a:blip>
            <a:stretch>
              <a:fillRect/>
            </a:stretch>
          </p:blipFill>
          <p:spPr>
            <a:xfrm rot="8100000">
              <a:off x="-493664" y="3204975"/>
              <a:ext cx="2002322" cy="2107313"/>
            </a:xfrm>
            <a:prstGeom prst="rect">
              <a:avLst/>
            </a:prstGeom>
            <a:noFill/>
            <a:ln>
              <a:noFill/>
            </a:ln>
          </p:spPr>
        </p:pic>
        <p:pic>
          <p:nvPicPr>
            <p:cNvPr id="327" name="Google Shape;327;p31"/>
            <p:cNvPicPr preferRelativeResize="0"/>
            <p:nvPr/>
          </p:nvPicPr>
          <p:blipFill>
            <a:blip r:embed="rId2">
              <a:alphaModFix/>
            </a:blip>
            <a:stretch>
              <a:fillRect/>
            </a:stretch>
          </p:blipFill>
          <p:spPr>
            <a:xfrm rot="-5400000">
              <a:off x="7559161" y="-729037"/>
              <a:ext cx="2002322" cy="2107312"/>
            </a:xfrm>
            <a:prstGeom prst="rect">
              <a:avLst/>
            </a:prstGeom>
            <a:noFill/>
            <a:ln>
              <a:noFill/>
            </a:ln>
          </p:spPr>
        </p:pic>
      </p:grpSp>
      <p:pic>
        <p:nvPicPr>
          <p:cNvPr id="328" name="Google Shape;328;p31"/>
          <p:cNvPicPr preferRelativeResize="0"/>
          <p:nvPr/>
        </p:nvPicPr>
        <p:blipFill>
          <a:blip r:embed="rId3">
            <a:alphaModFix/>
          </a:blip>
          <a:stretch>
            <a:fillRect/>
          </a:stretch>
        </p:blipFill>
        <p:spPr>
          <a:xfrm rot="-5400000">
            <a:off x="8466874" y="418021"/>
            <a:ext cx="456876" cy="242950"/>
          </a:xfrm>
          <a:prstGeom prst="rect">
            <a:avLst/>
          </a:prstGeom>
          <a:noFill/>
          <a:ln>
            <a:noFill/>
          </a:ln>
        </p:spPr>
      </p:pic>
      <p:pic>
        <p:nvPicPr>
          <p:cNvPr id="329" name="Google Shape;329;p31"/>
          <p:cNvPicPr preferRelativeResize="0"/>
          <p:nvPr/>
        </p:nvPicPr>
        <p:blipFill rotWithShape="1">
          <a:blip r:embed="rId4">
            <a:alphaModFix/>
          </a:blip>
          <a:srcRect l="12922"/>
          <a:stretch/>
        </p:blipFill>
        <p:spPr>
          <a:xfrm>
            <a:off x="179526" y="4512550"/>
            <a:ext cx="2148901" cy="572925"/>
          </a:xfrm>
          <a:prstGeom prst="rect">
            <a:avLst/>
          </a:prstGeom>
          <a:noFill/>
          <a:ln>
            <a:noFill/>
          </a:ln>
        </p:spPr>
      </p:pic>
      <p:sp>
        <p:nvSpPr>
          <p:cNvPr id="330" name="Google Shape;330;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1"/>
        <p:cNvGrpSpPr/>
        <p:nvPr/>
      </p:nvGrpSpPr>
      <p:grpSpPr>
        <a:xfrm>
          <a:off x="0" y="0"/>
          <a:ext cx="0" cy="0"/>
          <a:chOff x="0" y="0"/>
          <a:chExt cx="0" cy="0"/>
        </a:xfrm>
      </p:grpSpPr>
      <p:sp>
        <p:nvSpPr>
          <p:cNvPr id="332" name="Google Shape;332;p3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33" name="Google Shape;33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4" name="Google Shape;334;p32"/>
          <p:cNvSpPr txBox="1">
            <a:spLocks noGrp="1"/>
          </p:cNvSpPr>
          <p:nvPr>
            <p:ph type="subTitle" idx="1"/>
          </p:nvPr>
        </p:nvSpPr>
        <p:spPr>
          <a:xfrm>
            <a:off x="720000" y="2095563"/>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32"/>
          <p:cNvSpPr txBox="1">
            <a:spLocks noGrp="1"/>
          </p:cNvSpPr>
          <p:nvPr>
            <p:ph type="subTitle" idx="2"/>
          </p:nvPr>
        </p:nvSpPr>
        <p:spPr>
          <a:xfrm>
            <a:off x="3467622" y="2095563"/>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32"/>
          <p:cNvSpPr txBox="1">
            <a:spLocks noGrp="1"/>
          </p:cNvSpPr>
          <p:nvPr>
            <p:ph type="subTitle" idx="3"/>
          </p:nvPr>
        </p:nvSpPr>
        <p:spPr>
          <a:xfrm>
            <a:off x="720000" y="3719125"/>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32"/>
          <p:cNvSpPr txBox="1">
            <a:spLocks noGrp="1"/>
          </p:cNvSpPr>
          <p:nvPr>
            <p:ph type="subTitle" idx="4"/>
          </p:nvPr>
        </p:nvSpPr>
        <p:spPr>
          <a:xfrm>
            <a:off x="3467622" y="3719125"/>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2"/>
          <p:cNvSpPr txBox="1">
            <a:spLocks noGrp="1"/>
          </p:cNvSpPr>
          <p:nvPr>
            <p:ph type="subTitle" idx="5"/>
          </p:nvPr>
        </p:nvSpPr>
        <p:spPr>
          <a:xfrm>
            <a:off x="6215244" y="2095563"/>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32"/>
          <p:cNvSpPr txBox="1">
            <a:spLocks noGrp="1"/>
          </p:cNvSpPr>
          <p:nvPr>
            <p:ph type="subTitle" idx="6"/>
          </p:nvPr>
        </p:nvSpPr>
        <p:spPr>
          <a:xfrm>
            <a:off x="6215244" y="3719125"/>
            <a:ext cx="22089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32"/>
          <p:cNvSpPr txBox="1">
            <a:spLocks noGrp="1"/>
          </p:cNvSpPr>
          <p:nvPr>
            <p:ph type="subTitle" idx="7"/>
          </p:nvPr>
        </p:nvSpPr>
        <p:spPr>
          <a:xfrm>
            <a:off x="720976" y="1760150"/>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41" name="Google Shape;341;p32"/>
          <p:cNvSpPr txBox="1">
            <a:spLocks noGrp="1"/>
          </p:cNvSpPr>
          <p:nvPr>
            <p:ph type="subTitle" idx="8"/>
          </p:nvPr>
        </p:nvSpPr>
        <p:spPr>
          <a:xfrm>
            <a:off x="3468598" y="1760150"/>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42" name="Google Shape;342;p32"/>
          <p:cNvSpPr txBox="1">
            <a:spLocks noGrp="1"/>
          </p:cNvSpPr>
          <p:nvPr>
            <p:ph type="subTitle" idx="9"/>
          </p:nvPr>
        </p:nvSpPr>
        <p:spPr>
          <a:xfrm>
            <a:off x="6216220" y="1760150"/>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43" name="Google Shape;343;p32"/>
          <p:cNvSpPr txBox="1">
            <a:spLocks noGrp="1"/>
          </p:cNvSpPr>
          <p:nvPr>
            <p:ph type="subTitle" idx="13"/>
          </p:nvPr>
        </p:nvSpPr>
        <p:spPr>
          <a:xfrm>
            <a:off x="721001" y="3383725"/>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44" name="Google Shape;344;p32"/>
          <p:cNvSpPr txBox="1">
            <a:spLocks noGrp="1"/>
          </p:cNvSpPr>
          <p:nvPr>
            <p:ph type="subTitle" idx="14"/>
          </p:nvPr>
        </p:nvSpPr>
        <p:spPr>
          <a:xfrm>
            <a:off x="3468623" y="3383725"/>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345" name="Google Shape;345;p32"/>
          <p:cNvSpPr txBox="1">
            <a:spLocks noGrp="1"/>
          </p:cNvSpPr>
          <p:nvPr>
            <p:ph type="subTitle" idx="15"/>
          </p:nvPr>
        </p:nvSpPr>
        <p:spPr>
          <a:xfrm>
            <a:off x="6216245" y="3383725"/>
            <a:ext cx="22068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346" name="Google Shape;346;p32"/>
          <p:cNvGrpSpPr/>
          <p:nvPr/>
        </p:nvGrpSpPr>
        <p:grpSpPr>
          <a:xfrm>
            <a:off x="6317000" y="3025549"/>
            <a:ext cx="2639950" cy="2028175"/>
            <a:chOff x="6317000" y="3025549"/>
            <a:chExt cx="2639950" cy="2028175"/>
          </a:xfrm>
        </p:grpSpPr>
        <p:pic>
          <p:nvPicPr>
            <p:cNvPr id="347" name="Google Shape;347;p32"/>
            <p:cNvPicPr preferRelativeResize="0"/>
            <p:nvPr/>
          </p:nvPicPr>
          <p:blipFill>
            <a:blip r:embed="rId2">
              <a:alphaModFix/>
            </a:blip>
            <a:stretch>
              <a:fillRect/>
            </a:stretch>
          </p:blipFill>
          <p:spPr>
            <a:xfrm rot="-5400000">
              <a:off x="7281287" y="3313088"/>
              <a:ext cx="1963202" cy="1388124"/>
            </a:xfrm>
            <a:prstGeom prst="rect">
              <a:avLst/>
            </a:prstGeom>
            <a:noFill/>
            <a:ln>
              <a:noFill/>
            </a:ln>
          </p:spPr>
        </p:pic>
        <p:pic>
          <p:nvPicPr>
            <p:cNvPr id="348" name="Google Shape;348;p32"/>
            <p:cNvPicPr preferRelativeResize="0"/>
            <p:nvPr/>
          </p:nvPicPr>
          <p:blipFill rotWithShape="1">
            <a:blip r:embed="rId3">
              <a:alphaModFix/>
            </a:blip>
            <a:srcRect b="76478"/>
            <a:stretch/>
          </p:blipFill>
          <p:spPr>
            <a:xfrm>
              <a:off x="6317000" y="4448075"/>
              <a:ext cx="2446675" cy="605649"/>
            </a:xfrm>
            <a:prstGeom prst="rect">
              <a:avLst/>
            </a:prstGeom>
            <a:noFill/>
            <a:ln>
              <a:noFill/>
            </a:ln>
          </p:spPr>
        </p:pic>
      </p:grpSp>
      <p:pic>
        <p:nvPicPr>
          <p:cNvPr id="349" name="Google Shape;349;p32"/>
          <p:cNvPicPr preferRelativeResize="0"/>
          <p:nvPr/>
        </p:nvPicPr>
        <p:blipFill>
          <a:blip r:embed="rId4">
            <a:alphaModFix/>
          </a:blip>
          <a:stretch>
            <a:fillRect/>
          </a:stretch>
        </p:blipFill>
        <p:spPr>
          <a:xfrm rot="10800000">
            <a:off x="260224" y="236274"/>
            <a:ext cx="456876" cy="242950"/>
          </a:xfrm>
          <a:prstGeom prst="rect">
            <a:avLst/>
          </a:prstGeom>
          <a:noFill/>
          <a:ln>
            <a:noFill/>
          </a:ln>
        </p:spPr>
      </p:pic>
      <p:sp>
        <p:nvSpPr>
          <p:cNvPr id="350" name="Google Shape;350;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1"/>
        <p:cNvGrpSpPr/>
        <p:nvPr/>
      </p:nvGrpSpPr>
      <p:grpSpPr>
        <a:xfrm>
          <a:off x="0" y="0"/>
          <a:ext cx="0" cy="0"/>
          <a:chOff x="0" y="0"/>
          <a:chExt cx="0" cy="0"/>
        </a:xfrm>
      </p:grpSpPr>
      <p:sp>
        <p:nvSpPr>
          <p:cNvPr id="352" name="Google Shape;352;p33"/>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53" name="Google Shape;353;p33"/>
          <p:cNvSpPr txBox="1">
            <a:spLocks noGrp="1"/>
          </p:cNvSpPr>
          <p:nvPr>
            <p:ph type="title" hasCustomPrompt="1"/>
          </p:nvPr>
        </p:nvSpPr>
        <p:spPr>
          <a:xfrm>
            <a:off x="804175" y="1316575"/>
            <a:ext cx="3291600" cy="696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3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4" name="Google Shape;354;p33"/>
          <p:cNvSpPr txBox="1">
            <a:spLocks noGrp="1"/>
          </p:cNvSpPr>
          <p:nvPr>
            <p:ph type="subTitle" idx="1"/>
          </p:nvPr>
        </p:nvSpPr>
        <p:spPr>
          <a:xfrm>
            <a:off x="713225" y="2013175"/>
            <a:ext cx="3382500" cy="405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5" name="Google Shape;355;p33"/>
          <p:cNvSpPr txBox="1">
            <a:spLocks noGrp="1"/>
          </p:cNvSpPr>
          <p:nvPr>
            <p:ph type="title" idx="2" hasCustomPrompt="1"/>
          </p:nvPr>
        </p:nvSpPr>
        <p:spPr>
          <a:xfrm>
            <a:off x="5139225" y="1316575"/>
            <a:ext cx="3291600" cy="696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3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6" name="Google Shape;356;p33"/>
          <p:cNvSpPr txBox="1">
            <a:spLocks noGrp="1"/>
          </p:cNvSpPr>
          <p:nvPr>
            <p:ph type="subTitle" idx="3"/>
          </p:nvPr>
        </p:nvSpPr>
        <p:spPr>
          <a:xfrm>
            <a:off x="5048275" y="2013272"/>
            <a:ext cx="3382500" cy="405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7" name="Google Shape;357;p33"/>
          <p:cNvSpPr txBox="1">
            <a:spLocks noGrp="1"/>
          </p:cNvSpPr>
          <p:nvPr>
            <p:ph type="title" idx="4" hasCustomPrompt="1"/>
          </p:nvPr>
        </p:nvSpPr>
        <p:spPr>
          <a:xfrm>
            <a:off x="2971700" y="3093075"/>
            <a:ext cx="3291600" cy="6966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3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8" name="Google Shape;358;p33"/>
          <p:cNvSpPr txBox="1">
            <a:spLocks noGrp="1"/>
          </p:cNvSpPr>
          <p:nvPr>
            <p:ph type="subTitle" idx="5"/>
          </p:nvPr>
        </p:nvSpPr>
        <p:spPr>
          <a:xfrm>
            <a:off x="2880750" y="3789575"/>
            <a:ext cx="3382500" cy="405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359" name="Google Shape;359;p33"/>
          <p:cNvGrpSpPr/>
          <p:nvPr/>
        </p:nvGrpSpPr>
        <p:grpSpPr>
          <a:xfrm>
            <a:off x="86054" y="195425"/>
            <a:ext cx="9328220" cy="5671925"/>
            <a:chOff x="86054" y="195425"/>
            <a:chExt cx="9328220" cy="5671925"/>
          </a:xfrm>
        </p:grpSpPr>
        <p:pic>
          <p:nvPicPr>
            <p:cNvPr id="360" name="Google Shape;360;p33"/>
            <p:cNvPicPr preferRelativeResize="0"/>
            <p:nvPr/>
          </p:nvPicPr>
          <p:blipFill>
            <a:blip r:embed="rId2">
              <a:alphaModFix/>
            </a:blip>
            <a:stretch>
              <a:fillRect/>
            </a:stretch>
          </p:blipFill>
          <p:spPr>
            <a:xfrm rot="10800000">
              <a:off x="6918712" y="195425"/>
              <a:ext cx="1963202" cy="1388125"/>
            </a:xfrm>
            <a:prstGeom prst="rect">
              <a:avLst/>
            </a:prstGeom>
            <a:noFill/>
            <a:ln>
              <a:noFill/>
            </a:ln>
          </p:spPr>
        </p:pic>
        <p:grpSp>
          <p:nvGrpSpPr>
            <p:cNvPr id="361" name="Google Shape;361;p33"/>
            <p:cNvGrpSpPr/>
            <p:nvPr/>
          </p:nvGrpSpPr>
          <p:grpSpPr>
            <a:xfrm>
              <a:off x="86054" y="2749676"/>
              <a:ext cx="9328220" cy="3117675"/>
              <a:chOff x="86054" y="2749676"/>
              <a:chExt cx="9328220" cy="3117675"/>
            </a:xfrm>
          </p:grpSpPr>
          <p:grpSp>
            <p:nvGrpSpPr>
              <p:cNvPr id="362" name="Google Shape;362;p33"/>
              <p:cNvGrpSpPr/>
              <p:nvPr/>
            </p:nvGrpSpPr>
            <p:grpSpPr>
              <a:xfrm>
                <a:off x="86054" y="2749676"/>
                <a:ext cx="783476" cy="2561750"/>
                <a:chOff x="86054" y="2749676"/>
                <a:chExt cx="783476" cy="2561750"/>
              </a:xfrm>
            </p:grpSpPr>
            <p:pic>
              <p:nvPicPr>
                <p:cNvPr id="363" name="Google Shape;363;p33"/>
                <p:cNvPicPr preferRelativeResize="0"/>
                <p:nvPr/>
              </p:nvPicPr>
              <p:blipFill rotWithShape="1">
                <a:blip r:embed="rId3">
                  <a:alphaModFix/>
                </a:blip>
                <a:srcRect l="24216" t="59301" r="26811"/>
                <a:stretch/>
              </p:blipFill>
              <p:spPr>
                <a:xfrm rot="5400000">
                  <a:off x="-360384" y="4081512"/>
                  <a:ext cx="1676350" cy="783476"/>
                </a:xfrm>
                <a:prstGeom prst="rect">
                  <a:avLst/>
                </a:prstGeom>
                <a:noFill/>
                <a:ln>
                  <a:noFill/>
                </a:ln>
              </p:spPr>
            </p:pic>
            <p:pic>
              <p:nvPicPr>
                <p:cNvPr id="364" name="Google Shape;364;p33"/>
                <p:cNvPicPr preferRelativeResize="0"/>
                <p:nvPr/>
              </p:nvPicPr>
              <p:blipFill>
                <a:blip r:embed="rId4">
                  <a:alphaModFix/>
                </a:blip>
                <a:stretch>
                  <a:fillRect/>
                </a:stretch>
              </p:blipFill>
              <p:spPr>
                <a:xfrm rot="5400000">
                  <a:off x="-712699" y="3752096"/>
                  <a:ext cx="2467774" cy="462933"/>
                </a:xfrm>
                <a:prstGeom prst="rect">
                  <a:avLst/>
                </a:prstGeom>
                <a:noFill/>
                <a:ln>
                  <a:noFill/>
                </a:ln>
              </p:spPr>
            </p:pic>
          </p:grpSp>
          <p:pic>
            <p:nvPicPr>
              <p:cNvPr id="365" name="Google Shape;365;p33"/>
              <p:cNvPicPr preferRelativeResize="0"/>
              <p:nvPr/>
            </p:nvPicPr>
            <p:blipFill>
              <a:blip r:embed="rId5">
                <a:alphaModFix/>
              </a:blip>
              <a:stretch>
                <a:fillRect/>
              </a:stretch>
            </p:blipFill>
            <p:spPr>
              <a:xfrm rot="3600003">
                <a:off x="7328409" y="3752730"/>
                <a:ext cx="1729979" cy="1820688"/>
              </a:xfrm>
              <a:prstGeom prst="rect">
                <a:avLst/>
              </a:prstGeom>
              <a:noFill/>
              <a:ln>
                <a:noFill/>
              </a:ln>
            </p:spPr>
          </p:pic>
        </p:grpSp>
      </p:grpSp>
      <p:grpSp>
        <p:nvGrpSpPr>
          <p:cNvPr id="366" name="Google Shape;366;p33"/>
          <p:cNvGrpSpPr/>
          <p:nvPr/>
        </p:nvGrpSpPr>
        <p:grpSpPr>
          <a:xfrm>
            <a:off x="181750" y="150996"/>
            <a:ext cx="8222662" cy="5002330"/>
            <a:chOff x="181750" y="150996"/>
            <a:chExt cx="8222662" cy="5002330"/>
          </a:xfrm>
        </p:grpSpPr>
        <p:grpSp>
          <p:nvGrpSpPr>
            <p:cNvPr id="367" name="Google Shape;367;p33"/>
            <p:cNvGrpSpPr/>
            <p:nvPr/>
          </p:nvGrpSpPr>
          <p:grpSpPr>
            <a:xfrm>
              <a:off x="3429074" y="150996"/>
              <a:ext cx="4975339" cy="648905"/>
              <a:chOff x="3429074" y="150996"/>
              <a:chExt cx="4975339" cy="648905"/>
            </a:xfrm>
          </p:grpSpPr>
          <p:pic>
            <p:nvPicPr>
              <p:cNvPr id="368" name="Google Shape;368;p33"/>
              <p:cNvPicPr preferRelativeResize="0"/>
              <p:nvPr/>
            </p:nvPicPr>
            <p:blipFill rotWithShape="1">
              <a:blip r:embed="rId6">
                <a:alphaModFix/>
              </a:blip>
              <a:srcRect b="20464"/>
              <a:stretch/>
            </p:blipFill>
            <p:spPr>
              <a:xfrm rot="10800000">
                <a:off x="5074637" y="151226"/>
                <a:ext cx="3329775" cy="648675"/>
              </a:xfrm>
              <a:prstGeom prst="rect">
                <a:avLst/>
              </a:prstGeom>
              <a:noFill/>
              <a:ln>
                <a:noFill/>
              </a:ln>
            </p:spPr>
          </p:pic>
          <p:pic>
            <p:nvPicPr>
              <p:cNvPr id="369" name="Google Shape;369;p33"/>
              <p:cNvPicPr preferRelativeResize="0"/>
              <p:nvPr/>
            </p:nvPicPr>
            <p:blipFill rotWithShape="1">
              <a:blip r:embed="rId7">
                <a:alphaModFix/>
              </a:blip>
              <a:srcRect l="-6100" b="28274"/>
              <a:stretch/>
            </p:blipFill>
            <p:spPr>
              <a:xfrm rot="10800000">
                <a:off x="3429074" y="150996"/>
                <a:ext cx="2824351" cy="443325"/>
              </a:xfrm>
              <a:prstGeom prst="rect">
                <a:avLst/>
              </a:prstGeom>
              <a:noFill/>
              <a:ln>
                <a:noFill/>
              </a:ln>
            </p:spPr>
          </p:pic>
        </p:grpSp>
        <p:grpSp>
          <p:nvGrpSpPr>
            <p:cNvPr id="370" name="Google Shape;370;p33"/>
            <p:cNvGrpSpPr/>
            <p:nvPr/>
          </p:nvGrpSpPr>
          <p:grpSpPr>
            <a:xfrm>
              <a:off x="181750" y="4424875"/>
              <a:ext cx="4527701" cy="728450"/>
              <a:chOff x="181750" y="4424875"/>
              <a:chExt cx="4527701" cy="728450"/>
            </a:xfrm>
          </p:grpSpPr>
          <p:pic>
            <p:nvPicPr>
              <p:cNvPr id="371" name="Google Shape;371;p33"/>
              <p:cNvPicPr preferRelativeResize="0"/>
              <p:nvPr/>
            </p:nvPicPr>
            <p:blipFill rotWithShape="1">
              <a:blip r:embed="rId7">
                <a:alphaModFix/>
              </a:blip>
              <a:srcRect l="17239"/>
              <a:stretch/>
            </p:blipFill>
            <p:spPr>
              <a:xfrm>
                <a:off x="181750" y="4580400"/>
                <a:ext cx="2042275" cy="572925"/>
              </a:xfrm>
              <a:prstGeom prst="rect">
                <a:avLst/>
              </a:prstGeom>
              <a:noFill/>
              <a:ln>
                <a:noFill/>
              </a:ln>
            </p:spPr>
          </p:pic>
          <p:pic>
            <p:nvPicPr>
              <p:cNvPr id="372" name="Google Shape;372;p33"/>
              <p:cNvPicPr preferRelativeResize="0"/>
              <p:nvPr/>
            </p:nvPicPr>
            <p:blipFill rotWithShape="1">
              <a:blip r:embed="rId6">
                <a:alphaModFix/>
              </a:blip>
              <a:srcRect b="20464"/>
              <a:stretch/>
            </p:blipFill>
            <p:spPr>
              <a:xfrm>
                <a:off x="970175" y="4424875"/>
                <a:ext cx="3739276" cy="728450"/>
              </a:xfrm>
              <a:prstGeom prst="rect">
                <a:avLst/>
              </a:prstGeom>
              <a:noFill/>
              <a:ln>
                <a:noFill/>
              </a:ln>
            </p:spPr>
          </p:pic>
        </p:grpSp>
      </p:grpSp>
      <p:sp>
        <p:nvSpPr>
          <p:cNvPr id="373" name="Google Shape;373;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74"/>
        <p:cNvGrpSpPr/>
        <p:nvPr/>
      </p:nvGrpSpPr>
      <p:grpSpPr>
        <a:xfrm>
          <a:off x="0" y="0"/>
          <a:ext cx="0" cy="0"/>
          <a:chOff x="0" y="0"/>
          <a:chExt cx="0" cy="0"/>
        </a:xfrm>
      </p:grpSpPr>
      <p:sp>
        <p:nvSpPr>
          <p:cNvPr id="375" name="Google Shape;375;p3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76" name="Google Shape;376;p34"/>
          <p:cNvSpPr txBox="1">
            <a:spLocks noGrp="1"/>
          </p:cNvSpPr>
          <p:nvPr>
            <p:ph type="title"/>
          </p:nvPr>
        </p:nvSpPr>
        <p:spPr>
          <a:xfrm>
            <a:off x="859125" y="1292000"/>
            <a:ext cx="30006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7" name="Google Shape;377;p34"/>
          <p:cNvSpPr txBox="1">
            <a:spLocks noGrp="1"/>
          </p:cNvSpPr>
          <p:nvPr>
            <p:ph type="subTitle" idx="1"/>
          </p:nvPr>
        </p:nvSpPr>
        <p:spPr>
          <a:xfrm>
            <a:off x="859100" y="2279275"/>
            <a:ext cx="3000600" cy="116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78" name="Google Shape;378;p34"/>
          <p:cNvGrpSpPr/>
          <p:nvPr/>
        </p:nvGrpSpPr>
        <p:grpSpPr>
          <a:xfrm>
            <a:off x="-152400" y="147737"/>
            <a:ext cx="1816700" cy="4043263"/>
            <a:chOff x="-152400" y="147737"/>
            <a:chExt cx="1816700" cy="4043263"/>
          </a:xfrm>
        </p:grpSpPr>
        <p:pic>
          <p:nvPicPr>
            <p:cNvPr id="379" name="Google Shape;379;p34"/>
            <p:cNvPicPr preferRelativeResize="0"/>
            <p:nvPr/>
          </p:nvPicPr>
          <p:blipFill>
            <a:blip r:embed="rId2">
              <a:alphaModFix/>
            </a:blip>
            <a:stretch>
              <a:fillRect/>
            </a:stretch>
          </p:blipFill>
          <p:spPr>
            <a:xfrm rot="5400000">
              <a:off x="-11363" y="435275"/>
              <a:ext cx="1963202" cy="1388125"/>
            </a:xfrm>
            <a:prstGeom prst="rect">
              <a:avLst/>
            </a:prstGeom>
            <a:noFill/>
            <a:ln>
              <a:noFill/>
            </a:ln>
          </p:spPr>
        </p:pic>
        <p:sp>
          <p:nvSpPr>
            <p:cNvPr id="380" name="Google Shape;380;p34"/>
            <p:cNvSpPr/>
            <p:nvPr/>
          </p:nvSpPr>
          <p:spPr>
            <a:xfrm>
              <a:off x="-152400" y="624850"/>
              <a:ext cx="592450" cy="3566150"/>
            </a:xfrm>
            <a:custGeom>
              <a:avLst/>
              <a:gdLst/>
              <a:ahLst/>
              <a:cxnLst/>
              <a:rect l="l" t="t" r="r" b="b"/>
              <a:pathLst>
                <a:path w="23698" h="142646" extrusionOk="0">
                  <a:moveTo>
                    <a:pt x="0" y="0"/>
                  </a:moveTo>
                  <a:lnTo>
                    <a:pt x="20422" y="19202"/>
                  </a:lnTo>
                  <a:lnTo>
                    <a:pt x="20422" y="29260"/>
                  </a:lnTo>
                  <a:lnTo>
                    <a:pt x="15392" y="34289"/>
                  </a:lnTo>
                  <a:lnTo>
                    <a:pt x="15392" y="74066"/>
                  </a:lnTo>
                  <a:lnTo>
                    <a:pt x="23698" y="82372"/>
                  </a:lnTo>
                  <a:lnTo>
                    <a:pt x="23698" y="142646"/>
                  </a:lnTo>
                </a:path>
              </a:pathLst>
            </a:custGeom>
            <a:noFill/>
            <a:ln w="9525" cap="flat" cmpd="sng">
              <a:solidFill>
                <a:schemeClr val="dk2"/>
              </a:solidFill>
              <a:prstDash val="solid"/>
              <a:round/>
              <a:headEnd type="none" w="med" len="med"/>
              <a:tailEnd type="oval" w="med" len="med"/>
            </a:ln>
          </p:spPr>
        </p:sp>
      </p:grpSp>
      <p:pic>
        <p:nvPicPr>
          <p:cNvPr id="381" name="Google Shape;381;p34"/>
          <p:cNvPicPr preferRelativeResize="0"/>
          <p:nvPr/>
        </p:nvPicPr>
        <p:blipFill>
          <a:blip r:embed="rId3">
            <a:alphaModFix/>
          </a:blip>
          <a:stretch>
            <a:fillRect/>
          </a:stretch>
        </p:blipFill>
        <p:spPr>
          <a:xfrm rot="3599996">
            <a:off x="7091874" y="3272324"/>
            <a:ext cx="2124548" cy="2235932"/>
          </a:xfrm>
          <a:prstGeom prst="rect">
            <a:avLst/>
          </a:prstGeom>
          <a:noFill/>
          <a:ln>
            <a:noFill/>
          </a:ln>
        </p:spPr>
      </p:pic>
      <p:sp>
        <p:nvSpPr>
          <p:cNvPr id="382" name="Google Shape;382;p34"/>
          <p:cNvSpPr txBox="1"/>
          <p:nvPr/>
        </p:nvSpPr>
        <p:spPr>
          <a:xfrm>
            <a:off x="4438375" y="2254650"/>
            <a:ext cx="39924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de" sz="1000" b="1">
                <a:solidFill>
                  <a:schemeClr val="dk1"/>
                </a:solidFill>
                <a:latin typeface="Archivo"/>
                <a:ea typeface="Archivo"/>
                <a:cs typeface="Archivo"/>
                <a:sym typeface="Archivo"/>
              </a:rPr>
              <a:t>CREDITS</a:t>
            </a:r>
            <a:r>
              <a:rPr lang="de" sz="1000">
                <a:solidFill>
                  <a:schemeClr val="dk1"/>
                </a:solidFill>
                <a:latin typeface="Archivo"/>
                <a:ea typeface="Archivo"/>
                <a:cs typeface="Archivo"/>
                <a:sym typeface="Archivo"/>
              </a:rPr>
              <a:t>: Diese Präsentationsvorlage wurde von </a:t>
            </a:r>
            <a:r>
              <a:rPr lang="de" sz="10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Slidesgo</a:t>
            </a:r>
            <a:r>
              <a:rPr lang="de" sz="1000">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 </a:t>
            </a:r>
            <a:r>
              <a:rPr lang="de" sz="1000">
                <a:solidFill>
                  <a:schemeClr val="dk1"/>
                </a:solidFill>
                <a:latin typeface="Archivo"/>
                <a:ea typeface="Archivo"/>
                <a:cs typeface="Archivo"/>
                <a:sym typeface="Archivo"/>
              </a:rPr>
              <a:t>erstellt, inklusive Icons von </a:t>
            </a:r>
            <a:r>
              <a:rPr lang="de" sz="1000" b="1">
                <a:solidFill>
                  <a:schemeClr val="dk1"/>
                </a:solidFill>
                <a:uFill>
                  <a:noFill/>
                </a:uFill>
                <a:latin typeface="Archivo"/>
                <a:ea typeface="Archivo"/>
                <a:cs typeface="Archivo"/>
                <a:sym typeface="Archivo"/>
                <a:hlinkClick r:id="rId5">
                  <a:extLst>
                    <a:ext uri="{A12FA001-AC4F-418D-AE19-62706E023703}">
                      <ahyp:hlinkClr xmlns:ahyp="http://schemas.microsoft.com/office/drawing/2018/hyperlinkcolor" val="tx"/>
                    </a:ext>
                  </a:extLst>
                </a:hlinkClick>
              </a:rPr>
              <a:t>Flaticon</a:t>
            </a:r>
            <a:r>
              <a:rPr lang="de" sz="1000" b="1">
                <a:solidFill>
                  <a:schemeClr val="dk1"/>
                </a:solidFill>
                <a:latin typeface="Archivo"/>
                <a:ea typeface="Archivo"/>
                <a:cs typeface="Archivo"/>
                <a:sym typeface="Archivo"/>
              </a:rPr>
              <a:t> </a:t>
            </a:r>
            <a:r>
              <a:rPr lang="de" sz="1000">
                <a:solidFill>
                  <a:schemeClr val="dk1"/>
                </a:solidFill>
                <a:latin typeface="Archivo"/>
                <a:ea typeface="Archivo"/>
                <a:cs typeface="Archivo"/>
                <a:sym typeface="Archivo"/>
              </a:rPr>
              <a:t>und Infografiken &amp; Bildern von </a:t>
            </a:r>
            <a:r>
              <a:rPr lang="de" sz="1000" b="1">
                <a:solidFill>
                  <a:schemeClr val="dk1"/>
                </a:solidFill>
                <a:uFill>
                  <a:noFill/>
                </a:uFill>
                <a:latin typeface="Archivo"/>
                <a:ea typeface="Archivo"/>
                <a:cs typeface="Archivo"/>
                <a:sym typeface="Archivo"/>
                <a:hlinkClick r:id="rId6">
                  <a:extLst>
                    <a:ext uri="{A12FA001-AC4F-418D-AE19-62706E023703}">
                      <ahyp:hlinkClr xmlns:ahyp="http://schemas.microsoft.com/office/drawing/2018/hyperlinkcolor" val="tx"/>
                    </a:ext>
                  </a:extLst>
                </a:hlinkClick>
              </a:rPr>
              <a:t>Freepik </a:t>
            </a:r>
            <a:endParaRPr sz="1000" b="1" u="sng">
              <a:solidFill>
                <a:schemeClr val="dk1"/>
              </a:solidFill>
              <a:latin typeface="Archivo"/>
              <a:ea typeface="Archivo"/>
              <a:cs typeface="Archivo"/>
              <a:sym typeface="Archivo"/>
            </a:endParaRPr>
          </a:p>
        </p:txBody>
      </p:sp>
      <p:sp>
        <p:nvSpPr>
          <p:cNvPr id="383" name="Google Shape;383;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384"/>
        <p:cNvGrpSpPr/>
        <p:nvPr/>
      </p:nvGrpSpPr>
      <p:grpSpPr>
        <a:xfrm>
          <a:off x="0" y="0"/>
          <a:ext cx="0" cy="0"/>
          <a:chOff x="0" y="0"/>
          <a:chExt cx="0" cy="0"/>
        </a:xfrm>
      </p:grpSpPr>
      <p:sp>
        <p:nvSpPr>
          <p:cNvPr id="385" name="Google Shape;385;p35"/>
          <p:cNvSpPr/>
          <p:nvPr/>
        </p:nvSpPr>
        <p:spPr>
          <a:xfrm>
            <a:off x="182700" y="151650"/>
            <a:ext cx="8778600" cy="4840200"/>
          </a:xfrm>
          <a:prstGeom prst="snip1Rect">
            <a:avLst>
              <a:gd name="adj" fmla="val 448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386" name="Google Shape;386;p35"/>
          <p:cNvGrpSpPr/>
          <p:nvPr/>
        </p:nvGrpSpPr>
        <p:grpSpPr>
          <a:xfrm>
            <a:off x="-113450" y="-1649725"/>
            <a:ext cx="9394610" cy="8421100"/>
            <a:chOff x="-113450" y="-1649725"/>
            <a:chExt cx="9394610" cy="8421100"/>
          </a:xfrm>
        </p:grpSpPr>
        <p:grpSp>
          <p:nvGrpSpPr>
            <p:cNvPr id="387" name="Google Shape;387;p35"/>
            <p:cNvGrpSpPr/>
            <p:nvPr/>
          </p:nvGrpSpPr>
          <p:grpSpPr>
            <a:xfrm>
              <a:off x="-113450" y="-1649725"/>
              <a:ext cx="8689100" cy="5214600"/>
              <a:chOff x="-113450" y="-1649725"/>
              <a:chExt cx="8689100" cy="5214600"/>
            </a:xfrm>
          </p:grpSpPr>
          <p:sp>
            <p:nvSpPr>
              <p:cNvPr id="388" name="Google Shape;388;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89" name="Google Shape;389;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90" name="Google Shape;390;p35"/>
              <p:cNvSpPr/>
              <p:nvPr/>
            </p:nvSpPr>
            <p:spPr>
              <a:xfrm>
                <a:off x="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nvGrpSpPr>
            <p:cNvPr id="391" name="Google Shape;391;p35"/>
            <p:cNvGrpSpPr/>
            <p:nvPr/>
          </p:nvGrpSpPr>
          <p:grpSpPr>
            <a:xfrm rot="10800000">
              <a:off x="553960" y="1556775"/>
              <a:ext cx="8727200" cy="5214600"/>
              <a:chOff x="-113450" y="-1649725"/>
              <a:chExt cx="8727200" cy="5214600"/>
            </a:xfrm>
          </p:grpSpPr>
          <p:sp>
            <p:nvSpPr>
              <p:cNvPr id="392" name="Google Shape;392;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93" name="Google Shape;393;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94" name="Google Shape;394;p35"/>
              <p:cNvSpPr/>
              <p:nvPr/>
            </p:nvSpPr>
            <p:spPr>
              <a:xfrm>
                <a:off x="3810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sp>
        <p:nvSpPr>
          <p:cNvPr id="395" name="Google Shape;395;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grpSp>
        <p:nvGrpSpPr>
          <p:cNvPr id="397" name="Google Shape;397;p36"/>
          <p:cNvGrpSpPr/>
          <p:nvPr/>
        </p:nvGrpSpPr>
        <p:grpSpPr>
          <a:xfrm>
            <a:off x="-93668" y="0"/>
            <a:ext cx="9329109" cy="5143497"/>
            <a:chOff x="-93668" y="0"/>
            <a:chExt cx="9329109" cy="5143497"/>
          </a:xfrm>
        </p:grpSpPr>
        <p:grpSp>
          <p:nvGrpSpPr>
            <p:cNvPr id="398" name="Google Shape;398;p36"/>
            <p:cNvGrpSpPr/>
            <p:nvPr/>
          </p:nvGrpSpPr>
          <p:grpSpPr>
            <a:xfrm rot="10800000">
              <a:off x="5592122" y="2697400"/>
              <a:ext cx="3643319" cy="2446097"/>
              <a:chOff x="-93668" y="0"/>
              <a:chExt cx="3643319" cy="2446097"/>
            </a:xfrm>
          </p:grpSpPr>
          <p:grpSp>
            <p:nvGrpSpPr>
              <p:cNvPr id="399" name="Google Shape;399;p36"/>
              <p:cNvGrpSpPr/>
              <p:nvPr/>
            </p:nvGrpSpPr>
            <p:grpSpPr>
              <a:xfrm rot="5400000">
                <a:off x="-1020033" y="926370"/>
                <a:ext cx="2446091" cy="593362"/>
                <a:chOff x="162825" y="4587541"/>
                <a:chExt cx="1763711" cy="427833"/>
              </a:xfrm>
            </p:grpSpPr>
            <p:pic>
              <p:nvPicPr>
                <p:cNvPr id="400" name="Google Shape;400;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401" name="Google Shape;401;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402" name="Google Shape;402;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403" name="Google Shape;403;p36"/>
              <p:cNvGrpSpPr/>
              <p:nvPr/>
            </p:nvGrpSpPr>
            <p:grpSpPr>
              <a:xfrm rot="10800000">
                <a:off x="0" y="0"/>
                <a:ext cx="3549651" cy="387101"/>
                <a:chOff x="3124200" y="4610350"/>
                <a:chExt cx="3549651" cy="387101"/>
              </a:xfrm>
            </p:grpSpPr>
            <p:pic>
              <p:nvPicPr>
                <p:cNvPr id="404" name="Google Shape;404;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405" name="Google Shape;405;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nvGrpSpPr>
            <p:cNvPr id="406" name="Google Shape;406;p36"/>
            <p:cNvGrpSpPr/>
            <p:nvPr/>
          </p:nvGrpSpPr>
          <p:grpSpPr>
            <a:xfrm>
              <a:off x="-93668" y="0"/>
              <a:ext cx="3643319" cy="2446097"/>
              <a:chOff x="-93668" y="0"/>
              <a:chExt cx="3643319" cy="2446097"/>
            </a:xfrm>
          </p:grpSpPr>
          <p:grpSp>
            <p:nvGrpSpPr>
              <p:cNvPr id="407" name="Google Shape;407;p36"/>
              <p:cNvGrpSpPr/>
              <p:nvPr/>
            </p:nvGrpSpPr>
            <p:grpSpPr>
              <a:xfrm rot="5400000">
                <a:off x="-1020033" y="926370"/>
                <a:ext cx="2446091" cy="593362"/>
                <a:chOff x="162825" y="4587541"/>
                <a:chExt cx="1763711" cy="427833"/>
              </a:xfrm>
            </p:grpSpPr>
            <p:pic>
              <p:nvPicPr>
                <p:cNvPr id="408" name="Google Shape;408;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409" name="Google Shape;409;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410" name="Google Shape;410;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411" name="Google Shape;411;p36"/>
              <p:cNvGrpSpPr/>
              <p:nvPr/>
            </p:nvGrpSpPr>
            <p:grpSpPr>
              <a:xfrm rot="10800000">
                <a:off x="0" y="0"/>
                <a:ext cx="3549651" cy="387101"/>
                <a:chOff x="3124200" y="4610350"/>
                <a:chExt cx="3549651" cy="387101"/>
              </a:xfrm>
            </p:grpSpPr>
            <p:pic>
              <p:nvPicPr>
                <p:cNvPr id="412" name="Google Shape;412;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413" name="Google Shape;413;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sp>
        <p:nvSpPr>
          <p:cNvPr id="414" name="Google Shape;414;p36"/>
          <p:cNvSpPr/>
          <p:nvPr/>
        </p:nvSpPr>
        <p:spPr>
          <a:xfrm>
            <a:off x="175255" y="182850"/>
            <a:ext cx="8793600" cy="4777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415" name="Google Shape;41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 name="Google Shape;38;p5"/>
          <p:cNvSpPr txBox="1">
            <a:spLocks noGrp="1"/>
          </p:cNvSpPr>
          <p:nvPr>
            <p:ph type="subTitle" idx="1"/>
          </p:nvPr>
        </p:nvSpPr>
        <p:spPr>
          <a:xfrm>
            <a:off x="5083765" y="2582715"/>
            <a:ext cx="2613300" cy="103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462395" y="2582715"/>
            <a:ext cx="2613300" cy="103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83759" y="2247315"/>
            <a:ext cx="26133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 name="Google Shape;41;p5"/>
          <p:cNvSpPr txBox="1">
            <a:spLocks noGrp="1"/>
          </p:cNvSpPr>
          <p:nvPr>
            <p:ph type="subTitle" idx="4"/>
          </p:nvPr>
        </p:nvSpPr>
        <p:spPr>
          <a:xfrm>
            <a:off x="1462170" y="2247315"/>
            <a:ext cx="2613300" cy="411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8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42" name="Google Shape;42;p5"/>
          <p:cNvGrpSpPr/>
          <p:nvPr/>
        </p:nvGrpSpPr>
        <p:grpSpPr>
          <a:xfrm>
            <a:off x="203824" y="197287"/>
            <a:ext cx="8755913" cy="4831913"/>
            <a:chOff x="203824" y="197287"/>
            <a:chExt cx="8755913" cy="4831913"/>
          </a:xfrm>
        </p:grpSpPr>
        <p:pic>
          <p:nvPicPr>
            <p:cNvPr id="43" name="Google Shape;43;p5"/>
            <p:cNvPicPr preferRelativeResize="0"/>
            <p:nvPr/>
          </p:nvPicPr>
          <p:blipFill>
            <a:blip r:embed="rId2">
              <a:alphaModFix/>
            </a:blip>
            <a:stretch>
              <a:fillRect/>
            </a:stretch>
          </p:blipFill>
          <p:spPr>
            <a:xfrm rot="-5400000" flipH="1">
              <a:off x="7284074" y="484825"/>
              <a:ext cx="1963202" cy="1388124"/>
            </a:xfrm>
            <a:prstGeom prst="rect">
              <a:avLst/>
            </a:prstGeom>
            <a:noFill/>
            <a:ln>
              <a:noFill/>
            </a:ln>
          </p:spPr>
        </p:pic>
        <p:pic>
          <p:nvPicPr>
            <p:cNvPr id="44" name="Google Shape;44;p5"/>
            <p:cNvPicPr preferRelativeResize="0"/>
            <p:nvPr/>
          </p:nvPicPr>
          <p:blipFill>
            <a:blip r:embed="rId2">
              <a:alphaModFix/>
            </a:blip>
            <a:stretch>
              <a:fillRect/>
            </a:stretch>
          </p:blipFill>
          <p:spPr>
            <a:xfrm>
              <a:off x="203824" y="3641075"/>
              <a:ext cx="1963202" cy="1388124"/>
            </a:xfrm>
            <a:prstGeom prst="rect">
              <a:avLst/>
            </a:prstGeom>
            <a:noFill/>
            <a:ln>
              <a:noFill/>
            </a:ln>
          </p:spPr>
        </p:pic>
      </p:grpSp>
      <p:grpSp>
        <p:nvGrpSpPr>
          <p:cNvPr id="45" name="Google Shape;45;p5"/>
          <p:cNvGrpSpPr/>
          <p:nvPr/>
        </p:nvGrpSpPr>
        <p:grpSpPr>
          <a:xfrm>
            <a:off x="720000" y="146984"/>
            <a:ext cx="8023949" cy="4844116"/>
            <a:chOff x="720000" y="146984"/>
            <a:chExt cx="8023949" cy="4844116"/>
          </a:xfrm>
        </p:grpSpPr>
        <p:pic>
          <p:nvPicPr>
            <p:cNvPr id="46" name="Google Shape;46;p5"/>
            <p:cNvPicPr preferRelativeResize="0"/>
            <p:nvPr/>
          </p:nvPicPr>
          <p:blipFill rotWithShape="1">
            <a:blip r:embed="rId3">
              <a:alphaModFix/>
            </a:blip>
            <a:srcRect b="23436"/>
            <a:stretch/>
          </p:blipFill>
          <p:spPr>
            <a:xfrm>
              <a:off x="720000" y="4457700"/>
              <a:ext cx="3363601" cy="533400"/>
            </a:xfrm>
            <a:prstGeom prst="rect">
              <a:avLst/>
            </a:prstGeom>
            <a:noFill/>
            <a:ln>
              <a:noFill/>
            </a:ln>
          </p:spPr>
        </p:pic>
        <p:pic>
          <p:nvPicPr>
            <p:cNvPr id="47" name="Google Shape;47;p5"/>
            <p:cNvPicPr preferRelativeResize="0"/>
            <p:nvPr/>
          </p:nvPicPr>
          <p:blipFill rotWithShape="1">
            <a:blip r:embed="rId4">
              <a:alphaModFix/>
            </a:blip>
            <a:srcRect t="27541" r="2657"/>
            <a:stretch/>
          </p:blipFill>
          <p:spPr>
            <a:xfrm>
              <a:off x="5245100" y="146984"/>
              <a:ext cx="3498849" cy="533400"/>
            </a:xfrm>
            <a:prstGeom prst="rect">
              <a:avLst/>
            </a:prstGeom>
            <a:noFill/>
            <a:ln>
              <a:noFill/>
            </a:ln>
          </p:spPr>
        </p:pic>
      </p:grpSp>
      <p:sp>
        <p:nvSpPr>
          <p:cNvPr id="48" name="Google Shape;48;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51" name="Google Shape;5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2" name="Google Shape;52;p6"/>
          <p:cNvGrpSpPr/>
          <p:nvPr/>
        </p:nvGrpSpPr>
        <p:grpSpPr>
          <a:xfrm>
            <a:off x="-539705" y="-195092"/>
            <a:ext cx="9784805" cy="5424242"/>
            <a:chOff x="-539705" y="-195092"/>
            <a:chExt cx="9784805" cy="5424242"/>
          </a:xfrm>
        </p:grpSpPr>
        <p:grpSp>
          <p:nvGrpSpPr>
            <p:cNvPr id="53" name="Google Shape;53;p6"/>
            <p:cNvGrpSpPr/>
            <p:nvPr/>
          </p:nvGrpSpPr>
          <p:grpSpPr>
            <a:xfrm rot="899960">
              <a:off x="-340854" y="-99825"/>
              <a:ext cx="955046" cy="1662400"/>
              <a:chOff x="-191200" y="-67425"/>
              <a:chExt cx="955075" cy="1662450"/>
            </a:xfrm>
          </p:grpSpPr>
          <p:cxnSp>
            <p:nvCxnSpPr>
              <p:cNvPr id="54" name="Google Shape;54;p6"/>
              <p:cNvCxnSpPr/>
              <p:nvPr/>
            </p:nvCxnSpPr>
            <p:spPr>
              <a:xfrm flipH="1">
                <a:off x="331275" y="-67425"/>
                <a:ext cx="432600" cy="685200"/>
              </a:xfrm>
              <a:prstGeom prst="straightConnector1">
                <a:avLst/>
              </a:prstGeom>
              <a:noFill/>
              <a:ln w="9525" cap="flat" cmpd="sng">
                <a:solidFill>
                  <a:schemeClr val="dk2"/>
                </a:solidFill>
                <a:prstDash val="solid"/>
                <a:round/>
                <a:headEnd type="none" w="med" len="med"/>
                <a:tailEnd type="oval" w="med" len="med"/>
              </a:ln>
            </p:spPr>
          </p:cxnSp>
          <p:cxnSp>
            <p:nvCxnSpPr>
              <p:cNvPr id="55" name="Google Shape;55;p6"/>
              <p:cNvCxnSpPr/>
              <p:nvPr/>
            </p:nvCxnSpPr>
            <p:spPr>
              <a:xfrm flipH="1">
                <a:off x="-191200" y="247125"/>
                <a:ext cx="865200" cy="1347900"/>
              </a:xfrm>
              <a:prstGeom prst="straightConnector1">
                <a:avLst/>
              </a:prstGeom>
              <a:noFill/>
              <a:ln w="9525" cap="flat" cmpd="sng">
                <a:solidFill>
                  <a:schemeClr val="accent1"/>
                </a:solidFill>
                <a:prstDash val="solid"/>
                <a:round/>
                <a:headEnd type="oval" w="med" len="med"/>
                <a:tailEnd type="none" w="med" len="med"/>
              </a:ln>
            </p:spPr>
          </p:cxnSp>
        </p:grpSp>
        <p:sp>
          <p:nvSpPr>
            <p:cNvPr id="56" name="Google Shape;56;p6"/>
            <p:cNvSpPr/>
            <p:nvPr/>
          </p:nvSpPr>
          <p:spPr>
            <a:xfrm>
              <a:off x="3881150" y="3437425"/>
              <a:ext cx="5363950" cy="1438325"/>
            </a:xfrm>
            <a:custGeom>
              <a:avLst/>
              <a:gdLst/>
              <a:ahLst/>
              <a:cxnLst/>
              <a:rect l="l" t="t" r="r" b="b"/>
              <a:pathLst>
                <a:path w="214558" h="57533" extrusionOk="0">
                  <a:moveTo>
                    <a:pt x="214558" y="0"/>
                  </a:moveTo>
                  <a:lnTo>
                    <a:pt x="192990" y="29881"/>
                  </a:lnTo>
                  <a:lnTo>
                    <a:pt x="192990" y="53696"/>
                  </a:lnTo>
                  <a:lnTo>
                    <a:pt x="172545" y="53696"/>
                  </a:lnTo>
                  <a:lnTo>
                    <a:pt x="170330" y="57533"/>
                  </a:lnTo>
                  <a:lnTo>
                    <a:pt x="143563" y="57533"/>
                  </a:lnTo>
                  <a:lnTo>
                    <a:pt x="140409" y="54379"/>
                  </a:lnTo>
                  <a:lnTo>
                    <a:pt x="99977" y="54379"/>
                  </a:lnTo>
                  <a:lnTo>
                    <a:pt x="0" y="54379"/>
                  </a:lnTo>
                </a:path>
              </a:pathLst>
            </a:custGeom>
            <a:noFill/>
            <a:ln w="9525" cap="flat" cmpd="sng">
              <a:solidFill>
                <a:schemeClr val="dk2"/>
              </a:solidFill>
              <a:prstDash val="solid"/>
              <a:round/>
              <a:headEnd type="none" w="med" len="med"/>
              <a:tailEnd type="oval" w="med" len="med"/>
            </a:ln>
          </p:spPr>
        </p:sp>
        <p:sp>
          <p:nvSpPr>
            <p:cNvPr id="57" name="Google Shape;57;p6"/>
            <p:cNvSpPr/>
            <p:nvPr/>
          </p:nvSpPr>
          <p:spPr>
            <a:xfrm>
              <a:off x="3785650" y="4684225"/>
              <a:ext cx="1984050" cy="544925"/>
            </a:xfrm>
            <a:custGeom>
              <a:avLst/>
              <a:gdLst/>
              <a:ahLst/>
              <a:cxnLst/>
              <a:rect l="l" t="t" r="r" b="b"/>
              <a:pathLst>
                <a:path w="79362" h="21797" extrusionOk="0">
                  <a:moveTo>
                    <a:pt x="0" y="21797"/>
                  </a:moveTo>
                  <a:lnTo>
                    <a:pt x="15952" y="2476"/>
                  </a:lnTo>
                  <a:lnTo>
                    <a:pt x="30106" y="2476"/>
                  </a:lnTo>
                  <a:lnTo>
                    <a:pt x="36284" y="8654"/>
                  </a:lnTo>
                  <a:lnTo>
                    <a:pt x="74366" y="8654"/>
                  </a:lnTo>
                  <a:lnTo>
                    <a:pt x="79362" y="0"/>
                  </a:lnTo>
                </a:path>
              </a:pathLst>
            </a:custGeom>
            <a:noFill/>
            <a:ln w="9525" cap="flat" cmpd="sng">
              <a:solidFill>
                <a:schemeClr val="dk2"/>
              </a:solidFill>
              <a:prstDash val="solid"/>
              <a:round/>
              <a:headEnd type="none" w="med" len="med"/>
              <a:tailEnd type="oval" w="med" len="med"/>
            </a:ln>
          </p:spPr>
        </p:sp>
        <p:cxnSp>
          <p:nvCxnSpPr>
            <p:cNvPr id="58" name="Google Shape;58;p6"/>
            <p:cNvCxnSpPr/>
            <p:nvPr/>
          </p:nvCxnSpPr>
          <p:spPr>
            <a:xfrm>
              <a:off x="8599175" y="4156375"/>
              <a:ext cx="0" cy="1067100"/>
            </a:xfrm>
            <a:prstGeom prst="straightConnector1">
              <a:avLst/>
            </a:prstGeom>
            <a:noFill/>
            <a:ln w="9525" cap="flat" cmpd="sng">
              <a:solidFill>
                <a:schemeClr val="accent1"/>
              </a:solidFill>
              <a:prstDash val="solid"/>
              <a:round/>
              <a:headEnd type="oval" w="med" len="med"/>
              <a:tailEnd type="none" w="med" len="med"/>
            </a:ln>
          </p:spPr>
        </p:cxnSp>
      </p:grpSp>
      <p:pic>
        <p:nvPicPr>
          <p:cNvPr id="59" name="Google Shape;59;p6"/>
          <p:cNvPicPr preferRelativeResize="0"/>
          <p:nvPr/>
        </p:nvPicPr>
        <p:blipFill>
          <a:blip r:embed="rId2">
            <a:alphaModFix/>
          </a:blip>
          <a:stretch>
            <a:fillRect/>
          </a:stretch>
        </p:blipFill>
        <p:spPr>
          <a:xfrm>
            <a:off x="8024899" y="4658424"/>
            <a:ext cx="456876" cy="242950"/>
          </a:xfrm>
          <a:prstGeom prst="rect">
            <a:avLst/>
          </a:prstGeom>
          <a:noFill/>
          <a:ln>
            <a:noFill/>
          </a:ln>
        </p:spPr>
      </p:pic>
      <p:sp>
        <p:nvSpPr>
          <p:cNvPr id="60" name="Google Shape;60;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63" name="Google Shape;63;p7"/>
          <p:cNvSpPr txBox="1">
            <a:spLocks noGrp="1"/>
          </p:cNvSpPr>
          <p:nvPr>
            <p:ph type="title"/>
          </p:nvPr>
        </p:nvSpPr>
        <p:spPr>
          <a:xfrm>
            <a:off x="720000" y="794275"/>
            <a:ext cx="4855200" cy="977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7"/>
          <p:cNvSpPr txBox="1">
            <a:spLocks noGrp="1"/>
          </p:cNvSpPr>
          <p:nvPr>
            <p:ph type="subTitle" idx="1"/>
          </p:nvPr>
        </p:nvSpPr>
        <p:spPr>
          <a:xfrm>
            <a:off x="720000" y="1986050"/>
            <a:ext cx="4855200" cy="2020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65" name="Google Shape;65;p7"/>
          <p:cNvGrpSpPr/>
          <p:nvPr/>
        </p:nvGrpSpPr>
        <p:grpSpPr>
          <a:xfrm>
            <a:off x="182702" y="-234952"/>
            <a:ext cx="9024798" cy="5339105"/>
            <a:chOff x="182702" y="-234952"/>
            <a:chExt cx="9024798" cy="5339105"/>
          </a:xfrm>
        </p:grpSpPr>
        <p:pic>
          <p:nvPicPr>
            <p:cNvPr id="66" name="Google Shape;66;p7"/>
            <p:cNvPicPr preferRelativeResize="0"/>
            <p:nvPr/>
          </p:nvPicPr>
          <p:blipFill>
            <a:blip r:embed="rId2">
              <a:alphaModFix/>
            </a:blip>
            <a:stretch>
              <a:fillRect/>
            </a:stretch>
          </p:blipFill>
          <p:spPr>
            <a:xfrm rot="-5400000">
              <a:off x="7298613" y="-283715"/>
              <a:ext cx="1860124" cy="1957650"/>
            </a:xfrm>
            <a:prstGeom prst="rect">
              <a:avLst/>
            </a:prstGeom>
            <a:noFill/>
            <a:ln>
              <a:noFill/>
            </a:ln>
          </p:spPr>
        </p:pic>
        <p:grpSp>
          <p:nvGrpSpPr>
            <p:cNvPr id="67" name="Google Shape;67;p7"/>
            <p:cNvGrpSpPr/>
            <p:nvPr/>
          </p:nvGrpSpPr>
          <p:grpSpPr>
            <a:xfrm>
              <a:off x="182702" y="4549372"/>
              <a:ext cx="1318665" cy="554781"/>
              <a:chOff x="184150" y="4403675"/>
              <a:chExt cx="1412300" cy="594175"/>
            </a:xfrm>
          </p:grpSpPr>
          <p:pic>
            <p:nvPicPr>
              <p:cNvPr id="68" name="Google Shape;68;p7"/>
              <p:cNvPicPr preferRelativeResize="0"/>
              <p:nvPr/>
            </p:nvPicPr>
            <p:blipFill rotWithShape="1">
              <a:blip r:embed="rId3">
                <a:alphaModFix/>
              </a:blip>
              <a:srcRect r="51777"/>
              <a:stretch/>
            </p:blipFill>
            <p:spPr>
              <a:xfrm rot="10800000">
                <a:off x="184150" y="4534925"/>
                <a:ext cx="1190051" cy="462925"/>
              </a:xfrm>
              <a:prstGeom prst="rect">
                <a:avLst/>
              </a:prstGeom>
              <a:noFill/>
              <a:ln>
                <a:noFill/>
              </a:ln>
            </p:spPr>
          </p:pic>
          <p:pic>
            <p:nvPicPr>
              <p:cNvPr id="69" name="Google Shape;69;p7"/>
              <p:cNvPicPr preferRelativeResize="0"/>
              <p:nvPr/>
            </p:nvPicPr>
            <p:blipFill rotWithShape="1">
              <a:blip r:embed="rId3">
                <a:alphaModFix/>
              </a:blip>
              <a:srcRect t="-2240" r="42772" b="2230"/>
              <a:stretch/>
            </p:blipFill>
            <p:spPr>
              <a:xfrm rot="10800000">
                <a:off x="184151" y="4403675"/>
                <a:ext cx="1412299" cy="462950"/>
              </a:xfrm>
              <a:prstGeom prst="rect">
                <a:avLst/>
              </a:prstGeom>
              <a:noFill/>
              <a:ln>
                <a:noFill/>
              </a:ln>
            </p:spPr>
          </p:pic>
        </p:grpSp>
      </p:grpSp>
      <p:pic>
        <p:nvPicPr>
          <p:cNvPr id="70" name="Google Shape;70;p7"/>
          <p:cNvPicPr preferRelativeResize="0"/>
          <p:nvPr/>
        </p:nvPicPr>
        <p:blipFill rotWithShape="1">
          <a:blip r:embed="rId4">
            <a:alphaModFix/>
          </a:blip>
          <a:srcRect l="1941" b="8692"/>
          <a:stretch/>
        </p:blipFill>
        <p:spPr>
          <a:xfrm flipH="1">
            <a:off x="5295899" y="3831200"/>
            <a:ext cx="3854451" cy="1312300"/>
          </a:xfrm>
          <a:prstGeom prst="rect">
            <a:avLst/>
          </a:prstGeom>
          <a:noFill/>
          <a:ln>
            <a:noFill/>
          </a:ln>
        </p:spPr>
      </p:pic>
      <p:sp>
        <p:nvSpPr>
          <p:cNvPr id="71" name="Google Shape;71;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74" name="Google Shape;74;p8"/>
          <p:cNvGrpSpPr/>
          <p:nvPr/>
        </p:nvGrpSpPr>
        <p:grpSpPr>
          <a:xfrm>
            <a:off x="182700" y="151649"/>
            <a:ext cx="8778600" cy="4853775"/>
            <a:chOff x="182700" y="151649"/>
            <a:chExt cx="8778600" cy="4853775"/>
          </a:xfrm>
        </p:grpSpPr>
        <p:pic>
          <p:nvPicPr>
            <p:cNvPr id="75" name="Google Shape;75;p8"/>
            <p:cNvPicPr preferRelativeResize="0"/>
            <p:nvPr/>
          </p:nvPicPr>
          <p:blipFill>
            <a:blip r:embed="rId2">
              <a:alphaModFix/>
            </a:blip>
            <a:stretch>
              <a:fillRect/>
            </a:stretch>
          </p:blipFill>
          <p:spPr>
            <a:xfrm>
              <a:off x="7232175" y="4603999"/>
              <a:ext cx="1729125" cy="401425"/>
            </a:xfrm>
            <a:prstGeom prst="rect">
              <a:avLst/>
            </a:prstGeom>
            <a:noFill/>
            <a:ln>
              <a:noFill/>
            </a:ln>
          </p:spPr>
        </p:pic>
        <p:pic>
          <p:nvPicPr>
            <p:cNvPr id="76" name="Google Shape;76;p8"/>
            <p:cNvPicPr preferRelativeResize="0"/>
            <p:nvPr/>
          </p:nvPicPr>
          <p:blipFill>
            <a:blip r:embed="rId2">
              <a:alphaModFix/>
            </a:blip>
            <a:stretch>
              <a:fillRect/>
            </a:stretch>
          </p:blipFill>
          <p:spPr>
            <a:xfrm>
              <a:off x="182700" y="151649"/>
              <a:ext cx="1729125" cy="401425"/>
            </a:xfrm>
            <a:prstGeom prst="rect">
              <a:avLst/>
            </a:prstGeom>
            <a:noFill/>
            <a:ln>
              <a:noFill/>
            </a:ln>
          </p:spPr>
        </p:pic>
      </p:grpSp>
      <p:sp>
        <p:nvSpPr>
          <p:cNvPr id="77" name="Google Shape;77;p8"/>
          <p:cNvSpPr txBox="1">
            <a:spLocks noGrp="1"/>
          </p:cNvSpPr>
          <p:nvPr>
            <p:ph type="title"/>
          </p:nvPr>
        </p:nvSpPr>
        <p:spPr>
          <a:xfrm>
            <a:off x="2298600" y="1619250"/>
            <a:ext cx="4546800" cy="1849500"/>
          </a:xfrm>
          <a:prstGeom prst="rect">
            <a:avLst/>
          </a:prstGeom>
          <a:solidFill>
            <a:schemeClr val="l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50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8" name="Google Shape;7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9"/>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1" name="Google Shape;81;p9"/>
          <p:cNvSpPr txBox="1">
            <a:spLocks noGrp="1"/>
          </p:cNvSpPr>
          <p:nvPr>
            <p:ph type="title"/>
          </p:nvPr>
        </p:nvSpPr>
        <p:spPr>
          <a:xfrm>
            <a:off x="2135550" y="1522704"/>
            <a:ext cx="4872900" cy="1501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800"/>
              <a:buNone/>
              <a:defRPr sz="8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2" name="Google Shape;82;p9"/>
          <p:cNvSpPr txBox="1">
            <a:spLocks noGrp="1"/>
          </p:cNvSpPr>
          <p:nvPr>
            <p:ph type="subTitle" idx="1"/>
          </p:nvPr>
        </p:nvSpPr>
        <p:spPr>
          <a:xfrm>
            <a:off x="2135550" y="2842638"/>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25" y="-13725"/>
            <a:ext cx="9144000" cy="5157300"/>
          </a:xfrm>
          <a:prstGeom prst="rect">
            <a:avLst/>
          </a:prstGeom>
          <a:noFill/>
          <a:ln>
            <a:noFill/>
          </a:ln>
        </p:spPr>
      </p:sp>
      <p:sp>
        <p:nvSpPr>
          <p:cNvPr id="86" name="Google Shape;86;p10"/>
          <p:cNvSpPr txBox="1">
            <a:spLocks noGrp="1"/>
          </p:cNvSpPr>
          <p:nvPr>
            <p:ph type="title"/>
          </p:nvPr>
        </p:nvSpPr>
        <p:spPr>
          <a:xfrm>
            <a:off x="720000" y="539500"/>
            <a:ext cx="3159900" cy="794100"/>
          </a:xfrm>
          <a:prstGeom prst="rect">
            <a:avLst/>
          </a:prstGeom>
          <a:solidFill>
            <a:schemeClr val="accent3"/>
          </a:solidFill>
        </p:spPr>
        <p:txBody>
          <a:bodyPr spcFirstLastPara="1" wrap="square" lIns="91425" tIns="91425" rIns="91425" bIns="91425" anchor="t" anchorCtr="0">
            <a:noAutofit/>
          </a:bodyPr>
          <a:lstStyle>
            <a:lvl1pPr lvl="0" rtl="0">
              <a:spcBef>
                <a:spcPts val="0"/>
              </a:spcBef>
              <a:spcAft>
                <a:spcPts val="0"/>
              </a:spcAft>
              <a:buSzPts val="2800"/>
              <a:buNone/>
              <a:defRPr sz="20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 name="Google Shape;87;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Archivo"/>
                <a:ea typeface="Archivo"/>
                <a:cs typeface="Archivo"/>
                <a:sym typeface="Archivo"/>
              </a:defRPr>
            </a:lvl1pPr>
            <a:lvl2pPr lvl="1" algn="r">
              <a:buNone/>
              <a:defRPr sz="1300">
                <a:solidFill>
                  <a:schemeClr val="dk1"/>
                </a:solidFill>
                <a:latin typeface="Archivo"/>
                <a:ea typeface="Archivo"/>
                <a:cs typeface="Archivo"/>
                <a:sym typeface="Archivo"/>
              </a:defRPr>
            </a:lvl2pPr>
            <a:lvl3pPr lvl="2" algn="r">
              <a:buNone/>
              <a:defRPr sz="1300">
                <a:solidFill>
                  <a:schemeClr val="dk1"/>
                </a:solidFill>
                <a:latin typeface="Archivo"/>
                <a:ea typeface="Archivo"/>
                <a:cs typeface="Archivo"/>
                <a:sym typeface="Archivo"/>
              </a:defRPr>
            </a:lvl3pPr>
            <a:lvl4pPr lvl="3" algn="r">
              <a:buNone/>
              <a:defRPr sz="1300">
                <a:solidFill>
                  <a:schemeClr val="dk1"/>
                </a:solidFill>
                <a:latin typeface="Archivo"/>
                <a:ea typeface="Archivo"/>
                <a:cs typeface="Archivo"/>
                <a:sym typeface="Archivo"/>
              </a:defRPr>
            </a:lvl4pPr>
            <a:lvl5pPr lvl="4" algn="r">
              <a:buNone/>
              <a:defRPr sz="1300">
                <a:solidFill>
                  <a:schemeClr val="dk1"/>
                </a:solidFill>
                <a:latin typeface="Archivo"/>
                <a:ea typeface="Archivo"/>
                <a:cs typeface="Archivo"/>
                <a:sym typeface="Archivo"/>
              </a:defRPr>
            </a:lvl5pPr>
            <a:lvl6pPr lvl="5" algn="r">
              <a:buNone/>
              <a:defRPr sz="1300">
                <a:solidFill>
                  <a:schemeClr val="dk1"/>
                </a:solidFill>
                <a:latin typeface="Archivo"/>
                <a:ea typeface="Archivo"/>
                <a:cs typeface="Archivo"/>
                <a:sym typeface="Archivo"/>
              </a:defRPr>
            </a:lvl6pPr>
            <a:lvl7pPr lvl="6" algn="r">
              <a:buNone/>
              <a:defRPr sz="1300">
                <a:solidFill>
                  <a:schemeClr val="dk1"/>
                </a:solidFill>
                <a:latin typeface="Archivo"/>
                <a:ea typeface="Archivo"/>
                <a:cs typeface="Archivo"/>
                <a:sym typeface="Archivo"/>
              </a:defRPr>
            </a:lvl7pPr>
            <a:lvl8pPr lvl="7" algn="r">
              <a:buNone/>
              <a:defRPr sz="1300">
                <a:solidFill>
                  <a:schemeClr val="dk1"/>
                </a:solidFill>
                <a:latin typeface="Archivo"/>
                <a:ea typeface="Archivo"/>
                <a:cs typeface="Archivo"/>
                <a:sym typeface="Archivo"/>
              </a:defRPr>
            </a:lvl8pPr>
            <a:lvl9pPr lvl="8" algn="r">
              <a:buNone/>
              <a:defRPr sz="1300">
                <a:solidFill>
                  <a:schemeClr val="dk1"/>
                </a:solidFill>
                <a:latin typeface="Archivo"/>
                <a:ea typeface="Archivo"/>
                <a:cs typeface="Archivo"/>
                <a:sym typeface="Archivo"/>
              </a:defRPr>
            </a:lvl9pPr>
          </a:lstStyle>
          <a:p>
            <a:pPr marL="0" lvl="0" indent="0" algn="r" rtl="0">
              <a:spcBef>
                <a:spcPts val="0"/>
              </a:spcBef>
              <a:spcAft>
                <a:spcPts val="0"/>
              </a:spcAft>
              <a:buNone/>
            </a:pPr>
            <a:fld id="{00000000-1234-1234-1234-123412341234}" type="slidenum">
              <a:rPr lang="de"/>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1KSonny/SAE105"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37"/>
          <p:cNvPicPr preferRelativeResize="0"/>
          <p:nvPr/>
        </p:nvPicPr>
        <p:blipFill rotWithShape="1">
          <a:blip r:embed="rId3">
            <a:alphaModFix/>
          </a:blip>
          <a:srcRect l="2123" b="9502"/>
          <a:stretch/>
        </p:blipFill>
        <p:spPr>
          <a:xfrm>
            <a:off x="0" y="3692921"/>
            <a:ext cx="4304653" cy="1455275"/>
          </a:xfrm>
          <a:prstGeom prst="rect">
            <a:avLst/>
          </a:prstGeom>
          <a:noFill/>
          <a:ln>
            <a:noFill/>
          </a:ln>
        </p:spPr>
      </p:pic>
      <p:pic>
        <p:nvPicPr>
          <p:cNvPr id="421" name="Google Shape;421;p37"/>
          <p:cNvPicPr preferRelativeResize="0"/>
          <p:nvPr/>
        </p:nvPicPr>
        <p:blipFill rotWithShape="1">
          <a:blip r:embed="rId4">
            <a:alphaModFix/>
          </a:blip>
          <a:srcRect t="19097" r="5042" b="2954"/>
          <a:stretch/>
        </p:blipFill>
        <p:spPr>
          <a:xfrm>
            <a:off x="2396525" y="3055175"/>
            <a:ext cx="3716124" cy="958850"/>
          </a:xfrm>
          <a:prstGeom prst="rect">
            <a:avLst/>
          </a:prstGeom>
          <a:noFill/>
          <a:ln>
            <a:noFill/>
          </a:ln>
        </p:spPr>
      </p:pic>
      <p:pic>
        <p:nvPicPr>
          <p:cNvPr id="422" name="Google Shape;422;p37"/>
          <p:cNvPicPr preferRelativeResize="0"/>
          <p:nvPr/>
        </p:nvPicPr>
        <p:blipFill>
          <a:blip r:embed="rId5">
            <a:alphaModFix/>
          </a:blip>
          <a:stretch>
            <a:fillRect/>
          </a:stretch>
        </p:blipFill>
        <p:spPr>
          <a:xfrm rot="10800000">
            <a:off x="7519424" y="3535074"/>
            <a:ext cx="456876" cy="242950"/>
          </a:xfrm>
          <a:prstGeom prst="rect">
            <a:avLst/>
          </a:prstGeom>
          <a:noFill/>
          <a:ln>
            <a:noFill/>
          </a:ln>
        </p:spPr>
      </p:pic>
      <p:sp>
        <p:nvSpPr>
          <p:cNvPr id="423" name="Google Shape;423;p37"/>
          <p:cNvSpPr txBox="1">
            <a:spLocks noGrp="1"/>
          </p:cNvSpPr>
          <p:nvPr>
            <p:ph type="ctrTitle"/>
          </p:nvPr>
        </p:nvSpPr>
        <p:spPr>
          <a:xfrm>
            <a:off x="1234950" y="1398100"/>
            <a:ext cx="6486900" cy="15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a:t>SAE105</a:t>
            </a:r>
            <a:endParaRPr/>
          </a:p>
          <a:p>
            <a:pPr marL="0" lvl="0" indent="0" algn="l" rtl="0">
              <a:spcBef>
                <a:spcPts val="0"/>
              </a:spcBef>
              <a:spcAft>
                <a:spcPts val="0"/>
              </a:spcAft>
              <a:buNone/>
            </a:pPr>
            <a:r>
              <a:rPr lang="de">
                <a:solidFill>
                  <a:schemeClr val="accent2"/>
                </a:solidFill>
              </a:rPr>
              <a:t>TRAITER DES DONNÉES</a:t>
            </a:r>
            <a:endParaRPr>
              <a:solidFill>
                <a:schemeClr val="accent2"/>
              </a:solidFill>
            </a:endParaRPr>
          </a:p>
        </p:txBody>
      </p:sp>
      <p:sp>
        <p:nvSpPr>
          <p:cNvPr id="424" name="Google Shape;424;p37"/>
          <p:cNvSpPr txBox="1">
            <a:spLocks noGrp="1"/>
          </p:cNvSpPr>
          <p:nvPr>
            <p:ph type="subTitle" idx="1"/>
          </p:nvPr>
        </p:nvSpPr>
        <p:spPr>
          <a:xfrm>
            <a:off x="4572000" y="3461550"/>
            <a:ext cx="2947500" cy="3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Présentation de Sonny BRUN</a:t>
            </a:r>
            <a:endParaRPr/>
          </a:p>
        </p:txBody>
      </p:sp>
      <p:sp>
        <p:nvSpPr>
          <p:cNvPr id="425" name="Google Shape;425;p37"/>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a:t>
            </a:fld>
            <a:r>
              <a:rPr lang="de" b="1"/>
              <a:t>/17</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7"/>
          <p:cNvSpPr txBox="1">
            <a:spLocks noGrp="1"/>
          </p:cNvSpPr>
          <p:nvPr>
            <p:ph type="title"/>
          </p:nvPr>
        </p:nvSpPr>
        <p:spPr>
          <a:xfrm>
            <a:off x="736650" y="1436400"/>
            <a:ext cx="7670700" cy="227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4000">
                <a:solidFill>
                  <a:srgbClr val="000000"/>
                </a:solidFill>
              </a:rPr>
              <a:t>4. IDENTIFICATION DES ACTIVITÉS SUSPECTES ET ATTAQUES POTENTIELLES</a:t>
            </a:r>
            <a:endParaRPr sz="11100"/>
          </a:p>
        </p:txBody>
      </p:sp>
      <p:grpSp>
        <p:nvGrpSpPr>
          <p:cNvPr id="529" name="Google Shape;529;p47"/>
          <p:cNvGrpSpPr/>
          <p:nvPr/>
        </p:nvGrpSpPr>
        <p:grpSpPr>
          <a:xfrm>
            <a:off x="-9533" y="-7"/>
            <a:ext cx="2400327" cy="4724750"/>
            <a:chOff x="177793" y="152400"/>
            <a:chExt cx="2292357" cy="4512224"/>
          </a:xfrm>
        </p:grpSpPr>
        <p:pic>
          <p:nvPicPr>
            <p:cNvPr id="530" name="Google Shape;530;p47"/>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531" name="Google Shape;531;p47"/>
            <p:cNvPicPr preferRelativeResize="0"/>
            <p:nvPr/>
          </p:nvPicPr>
          <p:blipFill rotWithShape="1">
            <a:blip r:embed="rId4">
              <a:alphaModFix/>
            </a:blip>
            <a:srcRect l="50000" b="6182"/>
            <a:stretch/>
          </p:blipFill>
          <p:spPr>
            <a:xfrm rot="5400000">
              <a:off x="109262" y="220938"/>
              <a:ext cx="2429426" cy="2292350"/>
            </a:xfrm>
            <a:prstGeom prst="rect">
              <a:avLst/>
            </a:prstGeom>
            <a:noFill/>
            <a:ln>
              <a:noFill/>
            </a:ln>
          </p:spPr>
        </p:pic>
      </p:grpSp>
      <p:grpSp>
        <p:nvGrpSpPr>
          <p:cNvPr id="532" name="Google Shape;532;p47"/>
          <p:cNvGrpSpPr/>
          <p:nvPr/>
        </p:nvGrpSpPr>
        <p:grpSpPr>
          <a:xfrm>
            <a:off x="6528101" y="407029"/>
            <a:ext cx="2854722" cy="5057501"/>
            <a:chOff x="6456869" y="482600"/>
            <a:chExt cx="2726313" cy="4830008"/>
          </a:xfrm>
        </p:grpSpPr>
        <p:grpSp>
          <p:nvGrpSpPr>
            <p:cNvPr id="533" name="Google Shape;533;p47"/>
            <p:cNvGrpSpPr/>
            <p:nvPr/>
          </p:nvGrpSpPr>
          <p:grpSpPr>
            <a:xfrm>
              <a:off x="6673843" y="482600"/>
              <a:ext cx="2292357" cy="4512224"/>
              <a:chOff x="6667493" y="482600"/>
              <a:chExt cx="2292357" cy="4512224"/>
            </a:xfrm>
          </p:grpSpPr>
          <p:pic>
            <p:nvPicPr>
              <p:cNvPr id="534" name="Google Shape;534;p47"/>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535" name="Google Shape;535;p47"/>
              <p:cNvPicPr preferRelativeResize="0"/>
              <p:nvPr/>
            </p:nvPicPr>
            <p:blipFill rotWithShape="1">
              <a:blip r:embed="rId4">
                <a:alphaModFix/>
              </a:blip>
              <a:srcRect l="50000" b="6182"/>
              <a:stretch/>
            </p:blipFill>
            <p:spPr>
              <a:xfrm rot="-5400000">
                <a:off x="6598955" y="2633936"/>
                <a:ext cx="2429426" cy="2292350"/>
              </a:xfrm>
              <a:prstGeom prst="rect">
                <a:avLst/>
              </a:prstGeom>
              <a:noFill/>
              <a:ln>
                <a:noFill/>
              </a:ln>
            </p:spPr>
          </p:pic>
        </p:grpSp>
        <p:pic>
          <p:nvPicPr>
            <p:cNvPr id="536" name="Google Shape;536;p47"/>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537" name="Google Shape;537;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10</a:t>
            </a:fld>
            <a:endParaRPr/>
          </a:p>
        </p:txBody>
      </p:sp>
      <p:sp>
        <p:nvSpPr>
          <p:cNvPr id="538" name="Google Shape;538;p47"/>
          <p:cNvSpPr txBox="1">
            <a:spLocks noGrp="1"/>
          </p:cNvSpPr>
          <p:nvPr>
            <p:ph type="sldNum" idx="12"/>
          </p:nvPr>
        </p:nvSpPr>
        <p:spPr>
          <a:xfrm>
            <a:off x="7897422" y="42342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10</a:t>
            </a:fld>
            <a:r>
              <a:rPr lang="de" b="1"/>
              <a:t>/17</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48"/>
          <p:cNvPicPr preferRelativeResize="0"/>
          <p:nvPr/>
        </p:nvPicPr>
        <p:blipFill rotWithShape="1">
          <a:blip r:embed="rId3">
            <a:alphaModFix amt="38000"/>
          </a:blip>
          <a:srcRect t="58031" b="6290"/>
          <a:stretch/>
        </p:blipFill>
        <p:spPr>
          <a:xfrm>
            <a:off x="4979675" y="4362450"/>
            <a:ext cx="3982800" cy="635000"/>
          </a:xfrm>
          <a:prstGeom prst="rect">
            <a:avLst/>
          </a:prstGeom>
          <a:noFill/>
          <a:ln>
            <a:noFill/>
          </a:ln>
        </p:spPr>
      </p:pic>
      <p:sp>
        <p:nvSpPr>
          <p:cNvPr id="544" name="Google Shape;544;p48"/>
          <p:cNvSpPr txBox="1">
            <a:spLocks noGrp="1"/>
          </p:cNvSpPr>
          <p:nvPr>
            <p:ph type="title"/>
          </p:nvPr>
        </p:nvSpPr>
        <p:spPr>
          <a:xfrm>
            <a:off x="1011150" y="537325"/>
            <a:ext cx="7121700" cy="140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3200"/>
              <a:t>4. ATTAQUES POTENTIELLES</a:t>
            </a:r>
            <a:endParaRPr sz="2000"/>
          </a:p>
        </p:txBody>
      </p:sp>
      <p:sp>
        <p:nvSpPr>
          <p:cNvPr id="545" name="Google Shape;545;p48"/>
          <p:cNvSpPr txBox="1"/>
          <p:nvPr/>
        </p:nvSpPr>
        <p:spPr>
          <a:xfrm>
            <a:off x="737250" y="1668750"/>
            <a:ext cx="7669500" cy="18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2300" dirty="0">
                <a:solidFill>
                  <a:schemeClr val="accent1"/>
                </a:solidFill>
                <a:latin typeface="IBM Plex Mono SemiBold"/>
                <a:ea typeface="IBM Plex Mono SemiBold"/>
                <a:cs typeface="IBM Plex Mono SemiBold"/>
                <a:sym typeface="IBM Plex Mono SemiBold"/>
              </a:rPr>
              <a:t>Ici, l'IP 184.107.43.74.http envoie beaucoup plus de paquets que les autres. Cela pourrait être un indicateur d'une tentative de surcharge du réseau.</a:t>
            </a:r>
            <a:endParaRPr sz="2300" dirty="0">
              <a:solidFill>
                <a:schemeClr val="accent1"/>
              </a:solidFill>
              <a:latin typeface="IBM Plex Mono SemiBold"/>
              <a:ea typeface="IBM Plex Mono SemiBold"/>
              <a:cs typeface="IBM Plex Mono SemiBold"/>
              <a:sym typeface="IBM Plex Mono SemiBold"/>
            </a:endParaRPr>
          </a:p>
          <a:p>
            <a:pPr marL="0" lvl="0" indent="0" algn="l" rtl="0">
              <a:spcBef>
                <a:spcPts val="0"/>
              </a:spcBef>
              <a:spcAft>
                <a:spcPts val="0"/>
              </a:spcAft>
              <a:buNone/>
            </a:pPr>
            <a:endParaRPr dirty="0">
              <a:solidFill>
                <a:schemeClr val="dk1"/>
              </a:solidFill>
              <a:latin typeface="Archivo"/>
              <a:ea typeface="Archivo"/>
              <a:cs typeface="Archivo"/>
              <a:sym typeface="Archivo"/>
            </a:endParaRPr>
          </a:p>
        </p:txBody>
      </p:sp>
      <p:sp>
        <p:nvSpPr>
          <p:cNvPr id="546" name="Google Shape;546;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11</a:t>
            </a:fld>
            <a:endParaRPr/>
          </a:p>
        </p:txBody>
      </p:sp>
      <p:sp>
        <p:nvSpPr>
          <p:cNvPr id="547" name="Google Shape;547;p48"/>
          <p:cNvSpPr txBox="1">
            <a:spLocks noGrp="1"/>
          </p:cNvSpPr>
          <p:nvPr>
            <p:ph type="sldNum" idx="12"/>
          </p:nvPr>
        </p:nvSpPr>
        <p:spPr>
          <a:xfrm>
            <a:off x="7897422" y="42342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11</a:t>
            </a:fld>
            <a:r>
              <a:rPr lang="de" b="1"/>
              <a:t>/17</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36650" y="2125950"/>
            <a:ext cx="7670700" cy="89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4000">
                <a:solidFill>
                  <a:srgbClr val="000000"/>
                </a:solidFill>
              </a:rPr>
              <a:t>5. HÉBERGEMENT GITHUB &amp; NOTICE D'UTILISATION</a:t>
            </a:r>
            <a:endParaRPr sz="11100"/>
          </a:p>
        </p:txBody>
      </p:sp>
      <p:grpSp>
        <p:nvGrpSpPr>
          <p:cNvPr id="553" name="Google Shape;553;p49"/>
          <p:cNvGrpSpPr/>
          <p:nvPr/>
        </p:nvGrpSpPr>
        <p:grpSpPr>
          <a:xfrm>
            <a:off x="-9533" y="-7"/>
            <a:ext cx="2400327" cy="4724750"/>
            <a:chOff x="177793" y="152400"/>
            <a:chExt cx="2292357" cy="4512224"/>
          </a:xfrm>
        </p:grpSpPr>
        <p:pic>
          <p:nvPicPr>
            <p:cNvPr id="554" name="Google Shape;554;p49"/>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555" name="Google Shape;555;p49"/>
            <p:cNvPicPr preferRelativeResize="0"/>
            <p:nvPr/>
          </p:nvPicPr>
          <p:blipFill rotWithShape="1">
            <a:blip r:embed="rId4">
              <a:alphaModFix/>
            </a:blip>
            <a:srcRect l="50000" b="6182"/>
            <a:stretch/>
          </p:blipFill>
          <p:spPr>
            <a:xfrm rot="5400000">
              <a:off x="109262" y="220938"/>
              <a:ext cx="2429426" cy="2292350"/>
            </a:xfrm>
            <a:prstGeom prst="rect">
              <a:avLst/>
            </a:prstGeom>
            <a:noFill/>
            <a:ln>
              <a:noFill/>
            </a:ln>
          </p:spPr>
        </p:pic>
      </p:grpSp>
      <p:grpSp>
        <p:nvGrpSpPr>
          <p:cNvPr id="556" name="Google Shape;556;p49"/>
          <p:cNvGrpSpPr/>
          <p:nvPr/>
        </p:nvGrpSpPr>
        <p:grpSpPr>
          <a:xfrm>
            <a:off x="6528101" y="407029"/>
            <a:ext cx="2854722" cy="5057501"/>
            <a:chOff x="6456869" y="482600"/>
            <a:chExt cx="2726313" cy="4830008"/>
          </a:xfrm>
        </p:grpSpPr>
        <p:grpSp>
          <p:nvGrpSpPr>
            <p:cNvPr id="557" name="Google Shape;557;p49"/>
            <p:cNvGrpSpPr/>
            <p:nvPr/>
          </p:nvGrpSpPr>
          <p:grpSpPr>
            <a:xfrm>
              <a:off x="6673843" y="482600"/>
              <a:ext cx="2292357" cy="4512224"/>
              <a:chOff x="6667493" y="482600"/>
              <a:chExt cx="2292357" cy="4512224"/>
            </a:xfrm>
          </p:grpSpPr>
          <p:pic>
            <p:nvPicPr>
              <p:cNvPr id="558" name="Google Shape;558;p49"/>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559" name="Google Shape;559;p49"/>
              <p:cNvPicPr preferRelativeResize="0"/>
              <p:nvPr/>
            </p:nvPicPr>
            <p:blipFill rotWithShape="1">
              <a:blip r:embed="rId4">
                <a:alphaModFix/>
              </a:blip>
              <a:srcRect l="50000" b="6182"/>
              <a:stretch/>
            </p:blipFill>
            <p:spPr>
              <a:xfrm rot="-5400000">
                <a:off x="6598955" y="2633936"/>
                <a:ext cx="2429426" cy="2292350"/>
              </a:xfrm>
              <a:prstGeom prst="rect">
                <a:avLst/>
              </a:prstGeom>
              <a:noFill/>
              <a:ln>
                <a:noFill/>
              </a:ln>
            </p:spPr>
          </p:pic>
        </p:grpSp>
        <p:pic>
          <p:nvPicPr>
            <p:cNvPr id="560" name="Google Shape;560;p49"/>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561" name="Google Shape;561;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12</a:t>
            </a:fld>
            <a:endParaRPr/>
          </a:p>
        </p:txBody>
      </p:sp>
      <p:sp>
        <p:nvSpPr>
          <p:cNvPr id="562" name="Google Shape;562;p49"/>
          <p:cNvSpPr txBox="1">
            <a:spLocks noGrp="1"/>
          </p:cNvSpPr>
          <p:nvPr>
            <p:ph type="sldNum" idx="12"/>
          </p:nvPr>
        </p:nvSpPr>
        <p:spPr>
          <a:xfrm>
            <a:off x="7897422" y="42342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12</a:t>
            </a:fld>
            <a:r>
              <a:rPr lang="de" b="1"/>
              <a:t>/17</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0"/>
          <p:cNvSpPr txBox="1">
            <a:spLocks noGrp="1"/>
          </p:cNvSpPr>
          <p:nvPr>
            <p:ph type="title"/>
          </p:nvPr>
        </p:nvSpPr>
        <p:spPr>
          <a:xfrm>
            <a:off x="720000" y="445025"/>
            <a:ext cx="8060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3200"/>
              <a:t>5.1 HÉBERGEMENT GITHUB</a:t>
            </a:r>
            <a:endParaRPr sz="2000"/>
          </a:p>
        </p:txBody>
      </p:sp>
      <p:sp>
        <p:nvSpPr>
          <p:cNvPr id="568" name="Google Shape;568;p50"/>
          <p:cNvSpPr txBox="1"/>
          <p:nvPr/>
        </p:nvSpPr>
        <p:spPr>
          <a:xfrm>
            <a:off x="720000" y="1604225"/>
            <a:ext cx="7407000" cy="235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de" sz="1700">
                <a:solidFill>
                  <a:schemeClr val="dk1"/>
                </a:solidFill>
                <a:latin typeface="Archivo Medium"/>
                <a:ea typeface="Archivo Medium"/>
                <a:cs typeface="Archivo Medium"/>
                <a:sym typeface="Archivo Medium"/>
              </a:rPr>
              <a:t>Hébergement sur GitHub :</a:t>
            </a:r>
            <a:endParaRPr sz="1700">
              <a:solidFill>
                <a:schemeClr val="dk1"/>
              </a:solidFill>
              <a:latin typeface="Archivo Medium"/>
              <a:ea typeface="Archivo Medium"/>
              <a:cs typeface="Archivo Medium"/>
              <a:sym typeface="Archivo Medium"/>
            </a:endParaRPr>
          </a:p>
          <a:p>
            <a:pPr marL="457200" lvl="0" indent="-336550" algn="l" rtl="0">
              <a:lnSpc>
                <a:spcPct val="115000"/>
              </a:lnSpc>
              <a:spcBef>
                <a:spcPts val="1200"/>
              </a:spcBef>
              <a:spcAft>
                <a:spcPts val="0"/>
              </a:spcAft>
              <a:buSzPts val="1700"/>
              <a:buChar char="●"/>
            </a:pPr>
            <a:r>
              <a:rPr lang="de" sz="1700">
                <a:latin typeface="Archivo Medium"/>
                <a:ea typeface="Archivo Medium"/>
                <a:cs typeface="Archivo Medium"/>
                <a:sym typeface="Archivo Medium"/>
              </a:rPr>
              <a:t>Code disponible : Le programme Python ainsi que le fichier Excel et HTML sont hébergés sur GitHub pour permettre un accès facile par les équipes techniques.</a:t>
            </a:r>
            <a:endParaRPr sz="1700">
              <a:latin typeface="Archivo Medium"/>
              <a:ea typeface="Archivo Medium"/>
              <a:cs typeface="Archivo Medium"/>
              <a:sym typeface="Archivo Medium"/>
            </a:endParaRPr>
          </a:p>
          <a:p>
            <a:pPr marL="457200" lvl="0" indent="-336550" algn="l" rtl="0">
              <a:lnSpc>
                <a:spcPct val="115000"/>
              </a:lnSpc>
              <a:spcBef>
                <a:spcPts val="0"/>
              </a:spcBef>
              <a:spcAft>
                <a:spcPts val="0"/>
              </a:spcAft>
              <a:buSzPts val="1700"/>
              <a:buChar char="●"/>
            </a:pPr>
            <a:r>
              <a:rPr lang="de" sz="1700">
                <a:latin typeface="Archivo Medium"/>
                <a:ea typeface="Archivo Medium"/>
                <a:cs typeface="Archivo Medium"/>
                <a:sym typeface="Archivo Medium"/>
              </a:rPr>
              <a:t>Lien GitHub : </a:t>
            </a:r>
            <a:r>
              <a:rPr lang="de" sz="1700" u="sng">
                <a:solidFill>
                  <a:schemeClr val="hlink"/>
                </a:solidFill>
                <a:latin typeface="Archivo Medium"/>
                <a:ea typeface="Archivo Medium"/>
                <a:cs typeface="Archivo Medium"/>
                <a:sym typeface="Archivo Medium"/>
                <a:hlinkClick r:id="rId3"/>
              </a:rPr>
              <a:t>https://github.com/N1KSonny/SAE105</a:t>
            </a:r>
            <a:endParaRPr sz="1700">
              <a:latin typeface="Archivo Medium"/>
              <a:ea typeface="Archivo Medium"/>
              <a:cs typeface="Archivo Medium"/>
              <a:sym typeface="Archivo Medium"/>
            </a:endParaRPr>
          </a:p>
          <a:p>
            <a:pPr marL="457200" lvl="0" indent="-336550" algn="l" rtl="0">
              <a:lnSpc>
                <a:spcPct val="115000"/>
              </a:lnSpc>
              <a:spcBef>
                <a:spcPts val="0"/>
              </a:spcBef>
              <a:spcAft>
                <a:spcPts val="0"/>
              </a:spcAft>
              <a:buSzPts val="1700"/>
              <a:buChar char="●"/>
            </a:pPr>
            <a:r>
              <a:rPr lang="de" sz="1700">
                <a:latin typeface="Archivo Medium"/>
                <a:ea typeface="Archivo Medium"/>
                <a:cs typeface="Archivo Medium"/>
                <a:sym typeface="Archivo Medium"/>
              </a:rPr>
              <a:t>Accessibilité : Chaque membre peut télécharger, utiliser, et contribuer au projet via GitHub.</a:t>
            </a:r>
            <a:endParaRPr sz="1700">
              <a:latin typeface="Archivo Medium"/>
              <a:ea typeface="Archivo Medium"/>
              <a:cs typeface="Archivo Medium"/>
              <a:sym typeface="Archivo Medium"/>
            </a:endParaRPr>
          </a:p>
          <a:p>
            <a:pPr marL="0" lvl="0" indent="0" algn="l" rtl="0">
              <a:spcBef>
                <a:spcPts val="1200"/>
              </a:spcBef>
              <a:spcAft>
                <a:spcPts val="0"/>
              </a:spcAft>
              <a:buNone/>
            </a:pPr>
            <a:endParaRPr sz="2000">
              <a:solidFill>
                <a:schemeClr val="dk1"/>
              </a:solidFill>
              <a:latin typeface="Archivo Medium"/>
              <a:ea typeface="Archivo Medium"/>
              <a:cs typeface="Archivo Medium"/>
              <a:sym typeface="Archivo Medium"/>
            </a:endParaRPr>
          </a:p>
        </p:txBody>
      </p:sp>
      <p:pic>
        <p:nvPicPr>
          <p:cNvPr id="569" name="Google Shape;569;p50"/>
          <p:cNvPicPr preferRelativeResize="0"/>
          <p:nvPr/>
        </p:nvPicPr>
        <p:blipFill>
          <a:blip r:embed="rId4">
            <a:alphaModFix/>
          </a:blip>
          <a:stretch>
            <a:fillRect/>
          </a:stretch>
        </p:blipFill>
        <p:spPr>
          <a:xfrm>
            <a:off x="7322825" y="445025"/>
            <a:ext cx="1315475" cy="1315475"/>
          </a:xfrm>
          <a:prstGeom prst="rect">
            <a:avLst/>
          </a:prstGeom>
          <a:noFill/>
          <a:ln>
            <a:noFill/>
          </a:ln>
        </p:spPr>
      </p:pic>
      <p:sp>
        <p:nvSpPr>
          <p:cNvPr id="570" name="Google Shape;570;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13</a:t>
            </a:fld>
            <a:endParaRPr/>
          </a:p>
        </p:txBody>
      </p:sp>
      <p:sp>
        <p:nvSpPr>
          <p:cNvPr id="571" name="Google Shape;571;p50"/>
          <p:cNvSpPr txBox="1">
            <a:spLocks noGrp="1"/>
          </p:cNvSpPr>
          <p:nvPr>
            <p:ph type="sldNum" idx="12"/>
          </p:nvPr>
        </p:nvSpPr>
        <p:spPr>
          <a:xfrm>
            <a:off x="8042397" y="216850"/>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13</a:t>
            </a:fld>
            <a:r>
              <a:rPr lang="de" b="1"/>
              <a:t>/17</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1"/>
          <p:cNvSpPr txBox="1">
            <a:spLocks noGrp="1"/>
          </p:cNvSpPr>
          <p:nvPr>
            <p:ph type="title"/>
          </p:nvPr>
        </p:nvSpPr>
        <p:spPr>
          <a:xfrm>
            <a:off x="720000" y="445025"/>
            <a:ext cx="8060100" cy="6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600"/>
              <a:t>5.2 NOTICE D'UTILISATION DES PROGRAMMES</a:t>
            </a:r>
            <a:endParaRPr sz="1400"/>
          </a:p>
        </p:txBody>
      </p:sp>
      <p:sp>
        <p:nvSpPr>
          <p:cNvPr id="577" name="Google Shape;577;p51"/>
          <p:cNvSpPr txBox="1"/>
          <p:nvPr/>
        </p:nvSpPr>
        <p:spPr>
          <a:xfrm>
            <a:off x="828750" y="1078325"/>
            <a:ext cx="7486500" cy="35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600" b="1">
                <a:solidFill>
                  <a:schemeClr val="accent3"/>
                </a:solidFill>
                <a:latin typeface="Archivo"/>
                <a:ea typeface="Archivo"/>
                <a:cs typeface="Archivo"/>
                <a:sym typeface="Archivo"/>
              </a:rPr>
              <a:t>Pré-requis :</a:t>
            </a:r>
            <a:endParaRPr sz="1600" b="1">
              <a:solidFill>
                <a:schemeClr val="accent3"/>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Logiciel : Python 3.x avec pandas installé.</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Fichiers : tcpdump.txt et le script Python.</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b="1">
                <a:solidFill>
                  <a:schemeClr val="accent3"/>
                </a:solidFill>
                <a:latin typeface="Archivo"/>
                <a:ea typeface="Archivo"/>
                <a:cs typeface="Archivo"/>
                <a:sym typeface="Archivo"/>
              </a:rPr>
              <a:t>2. Instructions :</a:t>
            </a:r>
            <a:endParaRPr sz="1600" b="1">
              <a:solidFill>
                <a:schemeClr val="accent3"/>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Vérifiez que tcpdump.txt est au bon emplacement (modifiez le chemin dans le script si nécessaire).</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b="1">
                <a:solidFill>
                  <a:schemeClr val="accent3"/>
                </a:solidFill>
                <a:latin typeface="Archivo"/>
                <a:ea typeface="Archivo"/>
                <a:cs typeface="Archivo"/>
                <a:sym typeface="Archivo"/>
              </a:rPr>
              <a:t>Lancez le script :</a:t>
            </a:r>
            <a:endParaRPr sz="1600" b="1">
              <a:solidFill>
                <a:schemeClr val="accent3"/>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python main.py</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b="1">
                <a:solidFill>
                  <a:schemeClr val="accent3"/>
                </a:solidFill>
                <a:latin typeface="Archivo"/>
                <a:ea typeface="Archivo"/>
                <a:cs typeface="Archivo"/>
                <a:sym typeface="Archivo"/>
              </a:rPr>
              <a:t>3. Résultats :</a:t>
            </a:r>
            <a:endParaRPr sz="1600" b="1">
              <a:solidFill>
                <a:schemeClr val="accent3"/>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Fichier CSV généré : tcpdump_data.csv</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Fichier Markdown : rapport_tcpdump.md</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b="1">
                <a:solidFill>
                  <a:schemeClr val="accent3"/>
                </a:solidFill>
                <a:latin typeface="IBM Plex Mono"/>
                <a:ea typeface="IBM Plex Mono"/>
                <a:cs typeface="IBM Plex Mono"/>
                <a:sym typeface="IBM Plex Mono"/>
              </a:rPr>
              <a:t>4. Analyse :</a:t>
            </a:r>
            <a:endParaRPr sz="1600" b="1">
              <a:solidFill>
                <a:schemeClr val="accent3"/>
              </a:solidFill>
              <a:latin typeface="IBM Plex Mono"/>
              <a:ea typeface="IBM Plex Mono"/>
              <a:cs typeface="IBM Plex Mono"/>
              <a:sym typeface="IBM Plex Mono"/>
            </a:endParaRPr>
          </a:p>
          <a:p>
            <a:pPr marL="0" lvl="0" indent="0" algn="l" rtl="0">
              <a:spcBef>
                <a:spcPts val="0"/>
              </a:spcBef>
              <a:spcAft>
                <a:spcPts val="0"/>
              </a:spcAft>
              <a:buNone/>
            </a:pPr>
            <a:r>
              <a:rPr lang="de" sz="1600">
                <a:solidFill>
                  <a:schemeClr val="dk1"/>
                </a:solidFill>
                <a:latin typeface="Archivo"/>
                <a:ea typeface="Archivo"/>
                <a:cs typeface="Archivo"/>
                <a:sym typeface="Archivo"/>
              </a:rPr>
              <a:t>Ouvrez le CSV dans Excel pour tri, filtres et graphiques.</a:t>
            </a:r>
            <a:endParaRPr sz="1600">
              <a:solidFill>
                <a:schemeClr val="dk1"/>
              </a:solidFill>
              <a:latin typeface="Archivo"/>
              <a:ea typeface="Archivo"/>
              <a:cs typeface="Archivo"/>
              <a:sym typeface="Archivo"/>
            </a:endParaRPr>
          </a:p>
          <a:p>
            <a:pPr marL="0" lvl="0" indent="0" algn="l" rtl="0">
              <a:spcBef>
                <a:spcPts val="0"/>
              </a:spcBef>
              <a:spcAft>
                <a:spcPts val="0"/>
              </a:spcAft>
              <a:buNone/>
            </a:pPr>
            <a:r>
              <a:rPr lang="de" sz="1600">
                <a:solidFill>
                  <a:schemeClr val="dk1"/>
                </a:solidFill>
                <a:latin typeface="Archivo"/>
                <a:ea typeface="Archivo"/>
                <a:cs typeface="Archivo"/>
                <a:sym typeface="Archivo"/>
              </a:rPr>
              <a:t>Utilisez le Markdown pour une vue rapide des événements.</a:t>
            </a:r>
            <a:endParaRPr sz="1600">
              <a:solidFill>
                <a:schemeClr val="dk1"/>
              </a:solidFill>
              <a:latin typeface="Archivo"/>
              <a:ea typeface="Archivo"/>
              <a:cs typeface="Archivo"/>
              <a:sym typeface="Archivo"/>
            </a:endParaRPr>
          </a:p>
          <a:p>
            <a:pPr marL="0" lvl="0" indent="0" algn="l" rtl="0">
              <a:spcBef>
                <a:spcPts val="0"/>
              </a:spcBef>
              <a:spcAft>
                <a:spcPts val="0"/>
              </a:spcAft>
              <a:buNone/>
            </a:pPr>
            <a:endParaRPr sz="1500">
              <a:solidFill>
                <a:schemeClr val="dk1"/>
              </a:solidFill>
              <a:latin typeface="Archivo"/>
              <a:ea typeface="Archivo"/>
              <a:cs typeface="Archivo"/>
              <a:sym typeface="Archivo"/>
            </a:endParaRPr>
          </a:p>
        </p:txBody>
      </p:sp>
      <p:sp>
        <p:nvSpPr>
          <p:cNvPr id="578" name="Google Shape;578;p51"/>
          <p:cNvSpPr txBox="1"/>
          <p:nvPr/>
        </p:nvSpPr>
        <p:spPr>
          <a:xfrm>
            <a:off x="3431000" y="987000"/>
            <a:ext cx="30291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600" b="1">
                <a:solidFill>
                  <a:schemeClr val="accent3"/>
                </a:solidFill>
                <a:latin typeface="Archivo"/>
                <a:ea typeface="Archivo"/>
                <a:cs typeface="Archivo"/>
                <a:sym typeface="Archivo"/>
              </a:rPr>
              <a:t>Programme main.py</a:t>
            </a:r>
            <a:endParaRPr sz="1600" b="1">
              <a:solidFill>
                <a:schemeClr val="accent3"/>
              </a:solidFill>
              <a:latin typeface="Archivo"/>
              <a:ea typeface="Archivo"/>
              <a:cs typeface="Archivo"/>
              <a:sym typeface="Archivo"/>
            </a:endParaRPr>
          </a:p>
        </p:txBody>
      </p:sp>
      <p:pic>
        <p:nvPicPr>
          <p:cNvPr id="579" name="Google Shape;579;p51"/>
          <p:cNvPicPr preferRelativeResize="0"/>
          <p:nvPr/>
        </p:nvPicPr>
        <p:blipFill>
          <a:blip r:embed="rId3">
            <a:alphaModFix/>
          </a:blip>
          <a:stretch>
            <a:fillRect/>
          </a:stretch>
        </p:blipFill>
        <p:spPr>
          <a:xfrm>
            <a:off x="7696550" y="987000"/>
            <a:ext cx="886660" cy="1074525"/>
          </a:xfrm>
          <a:prstGeom prst="rect">
            <a:avLst/>
          </a:prstGeom>
          <a:noFill/>
          <a:ln>
            <a:noFill/>
          </a:ln>
        </p:spPr>
      </p:pic>
      <p:sp>
        <p:nvSpPr>
          <p:cNvPr id="580" name="Google Shape;580;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14</a:t>
            </a:fld>
            <a:endParaRPr/>
          </a:p>
        </p:txBody>
      </p:sp>
      <p:sp>
        <p:nvSpPr>
          <p:cNvPr id="581" name="Google Shape;581;p51"/>
          <p:cNvSpPr txBox="1">
            <a:spLocks noGrp="1"/>
          </p:cNvSpPr>
          <p:nvPr>
            <p:ph type="sldNum" idx="12"/>
          </p:nvPr>
        </p:nvSpPr>
        <p:spPr>
          <a:xfrm>
            <a:off x="8042397" y="25127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14</a:t>
            </a:fld>
            <a:r>
              <a:rPr lang="de" b="1"/>
              <a:t>/17</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2"/>
          <p:cNvSpPr txBox="1">
            <a:spLocks noGrp="1"/>
          </p:cNvSpPr>
          <p:nvPr>
            <p:ph type="title"/>
          </p:nvPr>
        </p:nvSpPr>
        <p:spPr>
          <a:xfrm>
            <a:off x="720000" y="445025"/>
            <a:ext cx="8060100" cy="6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600"/>
              <a:t>5.2 NOTICE D'UTILISATION DES PROGRAMMES</a:t>
            </a:r>
            <a:endParaRPr sz="1400"/>
          </a:p>
        </p:txBody>
      </p:sp>
      <p:sp>
        <p:nvSpPr>
          <p:cNvPr id="587" name="Google Shape;587;p52"/>
          <p:cNvSpPr txBox="1"/>
          <p:nvPr/>
        </p:nvSpPr>
        <p:spPr>
          <a:xfrm>
            <a:off x="828750" y="1078325"/>
            <a:ext cx="7486500" cy="35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500" b="1">
                <a:solidFill>
                  <a:schemeClr val="accent3"/>
                </a:solidFill>
                <a:latin typeface="Archivo"/>
                <a:ea typeface="Archivo"/>
                <a:cs typeface="Archivo"/>
                <a:sym typeface="Archivo"/>
              </a:rPr>
              <a:t>Pré-requis :</a:t>
            </a: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Python 3.x avec pandas et matplotlib installés.</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Un fichier CSV (tcpdump_data.csv) contenant les données.</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b="1">
                <a:solidFill>
                  <a:schemeClr val="accent3"/>
                </a:solidFill>
                <a:latin typeface="Archivo"/>
                <a:ea typeface="Archivo"/>
                <a:cs typeface="Archivo"/>
                <a:sym typeface="Archivo"/>
              </a:rPr>
              <a:t>Vérifiez les chemins des fichiers :</a:t>
            </a: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b="1">
                <a:solidFill>
                  <a:schemeClr val="accent3"/>
                </a:solidFill>
                <a:latin typeface="Archivo"/>
                <a:ea typeface="Archivo"/>
                <a:cs typeface="Archivo"/>
                <a:sym typeface="Archivo"/>
              </a:rPr>
              <a:t>Chemin du fichier CSV :</a:t>
            </a: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csv_filename = "C:/Users/33782/Documents/SAE105/Outputs/tcpdump_data.csv"</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r>
              <a:rPr lang="de" sz="1500" b="1">
                <a:solidFill>
                  <a:schemeClr val="accent3"/>
                </a:solidFill>
                <a:latin typeface="Archivo"/>
                <a:ea typeface="Archivo"/>
                <a:cs typeface="Archivo"/>
                <a:sym typeface="Archivo"/>
              </a:rPr>
              <a:t>Chemin de sortie du rapport HTML :</a:t>
            </a: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html_filename = "C:/Users/33782/Documents/SAE105/Outputs/rapport_tcpdump.html"</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b="1">
                <a:solidFill>
                  <a:schemeClr val="accent3"/>
                </a:solidFill>
                <a:latin typeface="Archivo"/>
                <a:ea typeface="Archivo"/>
                <a:cs typeface="Archivo"/>
                <a:sym typeface="Archivo"/>
              </a:rPr>
              <a:t>Résultats :</a:t>
            </a:r>
            <a:endParaRPr sz="1500" b="1">
              <a:solidFill>
                <a:schemeClr val="accent3"/>
              </a:solidFill>
              <a:latin typeface="Archivo"/>
              <a:ea typeface="Archivo"/>
              <a:cs typeface="Archivo"/>
              <a:sym typeface="Archivo"/>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Graphiques : Top 10 IP Sources et Destinations.</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Tableaux : Flags TCP et statistiques des paquets.</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r>
              <a:rPr lang="de" sz="1500">
                <a:solidFill>
                  <a:schemeClr val="dk1"/>
                </a:solidFill>
                <a:latin typeface="Archivo Medium"/>
                <a:ea typeface="Archivo Medium"/>
                <a:cs typeface="Archivo Medium"/>
                <a:sym typeface="Archivo Medium"/>
              </a:rPr>
              <a:t>Rapport HTML généré et accessible via un navigateur.</a:t>
            </a:r>
            <a:endParaRPr sz="15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endParaRPr b="1">
              <a:solidFill>
                <a:schemeClr val="accent3"/>
              </a:solidFill>
              <a:latin typeface="Archivo"/>
              <a:ea typeface="Archivo"/>
              <a:cs typeface="Archivo"/>
              <a:sym typeface="Archivo"/>
            </a:endParaRPr>
          </a:p>
          <a:p>
            <a:pPr marL="0" lvl="0" indent="0" algn="l" rtl="0">
              <a:spcBef>
                <a:spcPts val="0"/>
              </a:spcBef>
              <a:spcAft>
                <a:spcPts val="0"/>
              </a:spcAft>
              <a:buNone/>
            </a:pPr>
            <a:endParaRPr b="1">
              <a:solidFill>
                <a:schemeClr val="accent3"/>
              </a:solidFill>
              <a:latin typeface="Archivo"/>
              <a:ea typeface="Archivo"/>
              <a:cs typeface="Archivo"/>
              <a:sym typeface="Archivo"/>
            </a:endParaRPr>
          </a:p>
          <a:p>
            <a:pPr marL="0" lvl="0" indent="0" algn="l" rtl="0">
              <a:spcBef>
                <a:spcPts val="0"/>
              </a:spcBef>
              <a:spcAft>
                <a:spcPts val="0"/>
              </a:spcAft>
              <a:buNone/>
            </a:pPr>
            <a:endParaRPr sz="1300">
              <a:solidFill>
                <a:schemeClr val="dk1"/>
              </a:solidFill>
              <a:latin typeface="Archivo"/>
              <a:ea typeface="Archivo"/>
              <a:cs typeface="Archivo"/>
              <a:sym typeface="Archivo"/>
            </a:endParaRPr>
          </a:p>
        </p:txBody>
      </p:sp>
      <p:sp>
        <p:nvSpPr>
          <p:cNvPr id="588" name="Google Shape;588;p52"/>
          <p:cNvSpPr txBox="1"/>
          <p:nvPr/>
        </p:nvSpPr>
        <p:spPr>
          <a:xfrm>
            <a:off x="3431000" y="987000"/>
            <a:ext cx="30291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600" b="1">
                <a:solidFill>
                  <a:schemeClr val="accent3"/>
                </a:solidFill>
                <a:latin typeface="Archivo"/>
                <a:ea typeface="Archivo"/>
                <a:cs typeface="Archivo"/>
                <a:sym typeface="Archivo"/>
              </a:rPr>
              <a:t>Programme convert.py</a:t>
            </a:r>
            <a:endParaRPr sz="1600" b="1">
              <a:solidFill>
                <a:schemeClr val="accent3"/>
              </a:solidFill>
              <a:latin typeface="Archivo"/>
              <a:ea typeface="Archivo"/>
              <a:cs typeface="Archivo"/>
              <a:sym typeface="Archivo"/>
            </a:endParaRPr>
          </a:p>
        </p:txBody>
      </p:sp>
      <p:pic>
        <p:nvPicPr>
          <p:cNvPr id="589" name="Google Shape;589;p52"/>
          <p:cNvPicPr preferRelativeResize="0"/>
          <p:nvPr/>
        </p:nvPicPr>
        <p:blipFill>
          <a:blip r:embed="rId3">
            <a:alphaModFix/>
          </a:blip>
          <a:stretch>
            <a:fillRect/>
          </a:stretch>
        </p:blipFill>
        <p:spPr>
          <a:xfrm>
            <a:off x="7696550" y="987000"/>
            <a:ext cx="886660" cy="1074525"/>
          </a:xfrm>
          <a:prstGeom prst="rect">
            <a:avLst/>
          </a:prstGeom>
          <a:noFill/>
          <a:ln>
            <a:noFill/>
          </a:ln>
        </p:spPr>
      </p:pic>
      <p:sp>
        <p:nvSpPr>
          <p:cNvPr id="590" name="Google Shape;590;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15</a:t>
            </a:fld>
            <a:endParaRPr/>
          </a:p>
        </p:txBody>
      </p:sp>
      <p:sp>
        <p:nvSpPr>
          <p:cNvPr id="591" name="Google Shape;591;p52"/>
          <p:cNvSpPr txBox="1">
            <a:spLocks noGrp="1"/>
          </p:cNvSpPr>
          <p:nvPr>
            <p:ph type="sldNum" idx="12"/>
          </p:nvPr>
        </p:nvSpPr>
        <p:spPr>
          <a:xfrm>
            <a:off x="8042397" y="25127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15</a:t>
            </a:fld>
            <a:r>
              <a:rPr lang="de" b="1"/>
              <a:t>/17</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grpSp>
        <p:nvGrpSpPr>
          <p:cNvPr id="596" name="Google Shape;596;p53"/>
          <p:cNvGrpSpPr/>
          <p:nvPr/>
        </p:nvGrpSpPr>
        <p:grpSpPr>
          <a:xfrm>
            <a:off x="870025" y="401112"/>
            <a:ext cx="7404024" cy="4341275"/>
            <a:chOff x="870025" y="401112"/>
            <a:chExt cx="7404024" cy="4341275"/>
          </a:xfrm>
        </p:grpSpPr>
        <p:pic>
          <p:nvPicPr>
            <p:cNvPr id="597" name="Google Shape;597;p53"/>
            <p:cNvPicPr preferRelativeResize="0"/>
            <p:nvPr/>
          </p:nvPicPr>
          <p:blipFill rotWithShape="1">
            <a:blip r:embed="rId3">
              <a:alphaModFix amt="92000"/>
            </a:blip>
            <a:srcRect t="1319" b="-1319"/>
            <a:stretch/>
          </p:blipFill>
          <p:spPr>
            <a:xfrm>
              <a:off x="870025" y="401112"/>
              <a:ext cx="7404024" cy="4341275"/>
            </a:xfrm>
            <a:prstGeom prst="rect">
              <a:avLst/>
            </a:prstGeom>
            <a:noFill/>
            <a:ln>
              <a:noFill/>
            </a:ln>
          </p:spPr>
        </p:pic>
        <p:pic>
          <p:nvPicPr>
            <p:cNvPr id="598" name="Google Shape;598;p53"/>
            <p:cNvPicPr preferRelativeResize="0"/>
            <p:nvPr/>
          </p:nvPicPr>
          <p:blipFill>
            <a:blip r:embed="rId4">
              <a:alphaModFix/>
            </a:blip>
            <a:stretch>
              <a:fillRect/>
            </a:stretch>
          </p:blipFill>
          <p:spPr>
            <a:xfrm>
              <a:off x="3338164" y="539509"/>
              <a:ext cx="2467774" cy="462933"/>
            </a:xfrm>
            <a:prstGeom prst="rect">
              <a:avLst/>
            </a:prstGeom>
            <a:noFill/>
            <a:ln>
              <a:noFill/>
            </a:ln>
          </p:spPr>
        </p:pic>
        <p:pic>
          <p:nvPicPr>
            <p:cNvPr id="599" name="Google Shape;599;p53"/>
            <p:cNvPicPr preferRelativeResize="0"/>
            <p:nvPr/>
          </p:nvPicPr>
          <p:blipFill>
            <a:blip r:embed="rId4">
              <a:alphaModFix/>
            </a:blip>
            <a:stretch>
              <a:fillRect/>
            </a:stretch>
          </p:blipFill>
          <p:spPr>
            <a:xfrm rot="10800000" flipH="1">
              <a:off x="3338164" y="4141059"/>
              <a:ext cx="2467774" cy="462933"/>
            </a:xfrm>
            <a:prstGeom prst="rect">
              <a:avLst/>
            </a:prstGeom>
            <a:noFill/>
            <a:ln>
              <a:noFill/>
            </a:ln>
          </p:spPr>
        </p:pic>
      </p:grpSp>
      <p:sp>
        <p:nvSpPr>
          <p:cNvPr id="600" name="Google Shape;600;p53"/>
          <p:cNvSpPr txBox="1">
            <a:spLocks noGrp="1"/>
          </p:cNvSpPr>
          <p:nvPr>
            <p:ph type="title"/>
          </p:nvPr>
        </p:nvSpPr>
        <p:spPr>
          <a:xfrm>
            <a:off x="2298600" y="1619250"/>
            <a:ext cx="4546800" cy="184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r>
              <a:rPr lang="de">
                <a:solidFill>
                  <a:schemeClr val="dk1"/>
                </a:solidFill>
              </a:rPr>
              <a:t>MERCI</a:t>
            </a: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None/>
            </a:pPr>
            <a:endParaRPr>
              <a:solidFill>
                <a:schemeClr val="dk1"/>
              </a:solidFill>
            </a:endParaRPr>
          </a:p>
        </p:txBody>
      </p:sp>
      <p:sp>
        <p:nvSpPr>
          <p:cNvPr id="601" name="Google Shape;601;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16</a:t>
            </a:fld>
            <a:endParaRPr/>
          </a:p>
        </p:txBody>
      </p:sp>
      <p:sp>
        <p:nvSpPr>
          <p:cNvPr id="602" name="Google Shape;602;p53"/>
          <p:cNvSpPr txBox="1">
            <a:spLocks noGrp="1"/>
          </p:cNvSpPr>
          <p:nvPr>
            <p:ph type="sldNum" idx="12"/>
          </p:nvPr>
        </p:nvSpPr>
        <p:spPr>
          <a:xfrm>
            <a:off x="8042397" y="25127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16</a:t>
            </a:fld>
            <a:r>
              <a:rPr lang="de" b="1"/>
              <a:t>/17</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title"/>
          </p:nvPr>
        </p:nvSpPr>
        <p:spPr>
          <a:xfrm>
            <a:off x="3296550" y="445025"/>
            <a:ext cx="255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3100"/>
              <a:t>Sommaire</a:t>
            </a:r>
            <a:endParaRPr sz="3100"/>
          </a:p>
        </p:txBody>
      </p:sp>
      <p:sp>
        <p:nvSpPr>
          <p:cNvPr id="431" name="Google Shape;431;p38"/>
          <p:cNvSpPr txBox="1"/>
          <p:nvPr/>
        </p:nvSpPr>
        <p:spPr>
          <a:xfrm>
            <a:off x="720000" y="1017725"/>
            <a:ext cx="7406700" cy="38019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SzPts val="1500"/>
              <a:buFont typeface="IBM Plex Mono"/>
              <a:buAutoNum type="arabicPeriod"/>
            </a:pPr>
            <a:r>
              <a:rPr lang="de" sz="1500" b="1" dirty="0">
                <a:latin typeface="IBM Plex Mono"/>
                <a:ea typeface="IBM Plex Mono"/>
                <a:cs typeface="IBM Plex Mono"/>
                <a:sym typeface="IBM Plex Mono"/>
              </a:rPr>
              <a:t>Introduction</a:t>
            </a:r>
            <a:endParaRPr sz="1500" dirty="0">
              <a:latin typeface="IBM Plex Mono"/>
              <a:ea typeface="IBM Plex Mono"/>
              <a:cs typeface="IBM Plex Mono"/>
              <a:sym typeface="IBM Plex Mono"/>
            </a:endParaRPr>
          </a:p>
          <a:p>
            <a:pPr marL="457200" lvl="0" indent="-323850" algn="l" rtl="0">
              <a:lnSpc>
                <a:spcPct val="115000"/>
              </a:lnSpc>
              <a:spcBef>
                <a:spcPts val="0"/>
              </a:spcBef>
              <a:spcAft>
                <a:spcPts val="0"/>
              </a:spcAft>
              <a:buSzPts val="1500"/>
              <a:buFont typeface="IBM Plex Mono"/>
              <a:buAutoNum type="arabicPeriod"/>
            </a:pPr>
            <a:r>
              <a:rPr lang="de" sz="1500" b="1" dirty="0">
                <a:latin typeface="IBM Plex Mono"/>
                <a:ea typeface="IBM Plex Mono"/>
                <a:cs typeface="IBM Plex Mono"/>
                <a:sym typeface="IBM Plex Mono"/>
              </a:rPr>
              <a:t>Traitement des données</a:t>
            </a:r>
            <a:endParaRPr sz="1500" b="1" dirty="0">
              <a:latin typeface="IBM Plex Mono"/>
              <a:ea typeface="IBM Plex Mono"/>
              <a:cs typeface="IBM Plex Mono"/>
              <a:sym typeface="IBM Plex Mono"/>
            </a:endParaRPr>
          </a:p>
          <a:p>
            <a:pPr marL="914400" lvl="1" indent="-323850" algn="l" rtl="0">
              <a:lnSpc>
                <a:spcPct val="115000"/>
              </a:lnSpc>
              <a:spcBef>
                <a:spcPts val="0"/>
              </a:spcBef>
              <a:spcAft>
                <a:spcPts val="0"/>
              </a:spcAft>
              <a:buClr>
                <a:schemeClr val="accent3"/>
              </a:buClr>
              <a:buSzPts val="1500"/>
              <a:buFont typeface="Archivo Medium"/>
              <a:buChar char="○"/>
            </a:pPr>
            <a:r>
              <a:rPr lang="de" sz="1500" dirty="0">
                <a:solidFill>
                  <a:schemeClr val="accent3"/>
                </a:solidFill>
                <a:latin typeface="Archivo Medium"/>
                <a:ea typeface="Archivo Medium"/>
                <a:cs typeface="Archivo Medium"/>
                <a:sym typeface="Archivo Medium"/>
              </a:rPr>
              <a:t>Analyse et traitement des données avec Python</a:t>
            </a:r>
            <a:endParaRPr sz="1500" dirty="0">
              <a:solidFill>
                <a:schemeClr val="accent3"/>
              </a:solidFill>
              <a:latin typeface="Archivo Medium"/>
              <a:ea typeface="Archivo Medium"/>
              <a:cs typeface="Archivo Medium"/>
              <a:sym typeface="Archivo Medium"/>
            </a:endParaRPr>
          </a:p>
          <a:p>
            <a:pPr marL="914400" lvl="1" indent="-323850" algn="l" rtl="0">
              <a:lnSpc>
                <a:spcPct val="115000"/>
              </a:lnSpc>
              <a:spcBef>
                <a:spcPts val="0"/>
              </a:spcBef>
              <a:spcAft>
                <a:spcPts val="0"/>
              </a:spcAft>
              <a:buClr>
                <a:schemeClr val="accent3"/>
              </a:buClr>
              <a:buSzPts val="1500"/>
              <a:buFont typeface="Archivo Medium"/>
              <a:buChar char="○"/>
            </a:pPr>
            <a:r>
              <a:rPr lang="de" sz="1500" dirty="0">
                <a:solidFill>
                  <a:schemeClr val="accent3"/>
                </a:solidFill>
                <a:latin typeface="Archivo Medium"/>
                <a:ea typeface="Archivo Medium"/>
                <a:cs typeface="Archivo Medium"/>
                <a:sym typeface="Archivo Medium"/>
              </a:rPr>
              <a:t>Manipulation et visualisation dans Excel</a:t>
            </a:r>
            <a:endParaRPr sz="1500" dirty="0">
              <a:solidFill>
                <a:schemeClr val="accent3"/>
              </a:solidFill>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Font typeface="IBM Plex Mono"/>
              <a:buAutoNum type="arabicPeriod"/>
            </a:pPr>
            <a:r>
              <a:rPr lang="de" sz="1500" b="1" dirty="0">
                <a:latin typeface="IBM Plex Mono"/>
                <a:ea typeface="IBM Plex Mono"/>
                <a:cs typeface="IBM Plex Mono"/>
                <a:sym typeface="IBM Plex Mono"/>
              </a:rPr>
              <a:t>Démonstration du code</a:t>
            </a:r>
            <a:endParaRPr sz="1500" b="1" dirty="0">
              <a:latin typeface="IBM Plex Mono"/>
              <a:ea typeface="IBM Plex Mono"/>
              <a:cs typeface="IBM Plex Mono"/>
              <a:sym typeface="IBM Plex Mono"/>
            </a:endParaRPr>
          </a:p>
          <a:p>
            <a:pPr marL="914400" lvl="1" indent="-323850" algn="l" rtl="0">
              <a:lnSpc>
                <a:spcPct val="115000"/>
              </a:lnSpc>
              <a:spcBef>
                <a:spcPts val="0"/>
              </a:spcBef>
              <a:spcAft>
                <a:spcPts val="0"/>
              </a:spcAft>
              <a:buClr>
                <a:schemeClr val="accent3"/>
              </a:buClr>
              <a:buSzPts val="1500"/>
              <a:buFont typeface="Archivo Medium"/>
              <a:buChar char="○"/>
            </a:pPr>
            <a:r>
              <a:rPr lang="de" sz="1500" dirty="0">
                <a:solidFill>
                  <a:schemeClr val="accent3"/>
                </a:solidFill>
                <a:latin typeface="Archivo Medium"/>
                <a:ea typeface="Archivo Medium"/>
                <a:cs typeface="Archivo Medium"/>
                <a:sym typeface="Archivo Medium"/>
              </a:rPr>
              <a:t>Explication du code Python et exécution en temps réel</a:t>
            </a:r>
            <a:endParaRPr sz="1500" dirty="0">
              <a:solidFill>
                <a:schemeClr val="accent3"/>
              </a:solidFill>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Font typeface="IBM Plex Mono"/>
              <a:buAutoNum type="arabicPeriod"/>
            </a:pPr>
            <a:r>
              <a:rPr lang="de" sz="1500" b="1" dirty="0">
                <a:latin typeface="IBM Plex Mono"/>
                <a:ea typeface="IBM Plex Mono"/>
                <a:cs typeface="IBM Plex Mono"/>
                <a:sym typeface="IBM Plex Mono"/>
              </a:rPr>
              <a:t>Identification des Activités Suspectes et Attaques Potentielles</a:t>
            </a:r>
            <a:endParaRPr sz="1500" b="1" dirty="0">
              <a:latin typeface="IBM Plex Mono"/>
              <a:ea typeface="IBM Plex Mono"/>
              <a:cs typeface="IBM Plex Mono"/>
              <a:sym typeface="IBM Plex Mono"/>
            </a:endParaRPr>
          </a:p>
          <a:p>
            <a:pPr marL="457200" lvl="0" indent="-323850" algn="l" rtl="0">
              <a:lnSpc>
                <a:spcPct val="115000"/>
              </a:lnSpc>
              <a:spcBef>
                <a:spcPts val="0"/>
              </a:spcBef>
              <a:spcAft>
                <a:spcPts val="0"/>
              </a:spcAft>
              <a:buSzPts val="1500"/>
              <a:buFont typeface="IBM Plex Mono"/>
              <a:buAutoNum type="arabicPeriod"/>
            </a:pPr>
            <a:r>
              <a:rPr lang="de" sz="1500" b="1" dirty="0">
                <a:latin typeface="IBM Plex Mono"/>
                <a:ea typeface="IBM Plex Mono"/>
                <a:cs typeface="IBM Plex Mono"/>
                <a:sym typeface="IBM Plex Mono"/>
              </a:rPr>
              <a:t>Hébergement sur GitHub &amp; Notice d’utilisation</a:t>
            </a:r>
            <a:endParaRPr sz="1500" b="1" dirty="0">
              <a:latin typeface="IBM Plex Mono"/>
              <a:ea typeface="IBM Plex Mono"/>
              <a:cs typeface="IBM Plex Mono"/>
              <a:sym typeface="IBM Plex Mono"/>
            </a:endParaRPr>
          </a:p>
          <a:p>
            <a:pPr marL="914400" lvl="1" indent="-323850" algn="l" rtl="0">
              <a:lnSpc>
                <a:spcPct val="115000"/>
              </a:lnSpc>
              <a:spcBef>
                <a:spcPts val="0"/>
              </a:spcBef>
              <a:spcAft>
                <a:spcPts val="0"/>
              </a:spcAft>
              <a:buClr>
                <a:schemeClr val="accent3"/>
              </a:buClr>
              <a:buSzPts val="1500"/>
              <a:buFont typeface="Archivo Medium"/>
              <a:buChar char="○"/>
            </a:pPr>
            <a:r>
              <a:rPr lang="de" sz="1500" dirty="0">
                <a:solidFill>
                  <a:schemeClr val="accent3"/>
                </a:solidFill>
                <a:latin typeface="Archivo Medium"/>
                <a:ea typeface="Archivo Medium"/>
                <a:cs typeface="Archivo Medium"/>
                <a:sym typeface="Archivo Medium"/>
              </a:rPr>
              <a:t>Présentation du repository et instructions d’utilisation</a:t>
            </a:r>
            <a:endParaRPr sz="1500" b="1" dirty="0">
              <a:latin typeface="IBM Plex Mono"/>
              <a:ea typeface="IBM Plex Mono"/>
              <a:cs typeface="IBM Plex Mono"/>
              <a:sym typeface="IBM Plex Mono"/>
            </a:endParaRPr>
          </a:p>
          <a:p>
            <a:pPr marL="914400" lvl="1" indent="-323850" algn="l" rtl="0">
              <a:lnSpc>
                <a:spcPct val="115000"/>
              </a:lnSpc>
              <a:spcBef>
                <a:spcPts val="0"/>
              </a:spcBef>
              <a:spcAft>
                <a:spcPts val="0"/>
              </a:spcAft>
              <a:buClr>
                <a:schemeClr val="accent3"/>
              </a:buClr>
              <a:buSzPts val="1500"/>
              <a:buFont typeface="Archivo Medium"/>
              <a:buChar char="○"/>
            </a:pPr>
            <a:r>
              <a:rPr lang="de" sz="1500" dirty="0">
                <a:solidFill>
                  <a:schemeClr val="accent3"/>
                </a:solidFill>
                <a:latin typeface="Archivo Medium"/>
                <a:ea typeface="Archivo Medium"/>
                <a:cs typeface="Archivo Medium"/>
                <a:sym typeface="Archivo Medium"/>
              </a:rPr>
              <a:t>Guide d’utilisation du programme Python et du fichier Excel</a:t>
            </a:r>
            <a:endParaRPr sz="1500" dirty="0">
              <a:solidFill>
                <a:schemeClr val="accent3"/>
              </a:solidFill>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Font typeface="IBM Plex Mono"/>
              <a:buAutoNum type="arabicPeriod"/>
            </a:pPr>
            <a:r>
              <a:rPr lang="de" sz="1500" b="1" dirty="0">
                <a:latin typeface="IBM Plex Mono"/>
                <a:ea typeface="IBM Plex Mono"/>
                <a:cs typeface="IBM Plex Mono"/>
                <a:sym typeface="IBM Plex Mono"/>
              </a:rPr>
              <a:t>Conclusion</a:t>
            </a:r>
            <a:endParaRPr sz="1500" dirty="0">
              <a:latin typeface="IBM Plex Mono"/>
              <a:ea typeface="IBM Plex Mono"/>
              <a:cs typeface="IBM Plex Mono"/>
              <a:sym typeface="IBM Plex Mono"/>
            </a:endParaRPr>
          </a:p>
          <a:p>
            <a:pPr marL="0" lvl="0" indent="0" algn="l" rtl="0">
              <a:spcBef>
                <a:spcPts val="1200"/>
              </a:spcBef>
              <a:spcAft>
                <a:spcPts val="0"/>
              </a:spcAft>
              <a:buNone/>
            </a:pPr>
            <a:endParaRPr sz="1800" dirty="0">
              <a:latin typeface="IBM Plex Mono"/>
              <a:ea typeface="IBM Plex Mono"/>
              <a:cs typeface="IBM Plex Mono"/>
              <a:sym typeface="IBM Plex Mono"/>
            </a:endParaRPr>
          </a:p>
        </p:txBody>
      </p:sp>
      <p:sp>
        <p:nvSpPr>
          <p:cNvPr id="432" name="Google Shape;432;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2</a:t>
            </a:fld>
            <a:endParaRPr/>
          </a:p>
        </p:txBody>
      </p:sp>
      <p:sp>
        <p:nvSpPr>
          <p:cNvPr id="433" name="Google Shape;433;p38"/>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2</a:t>
            </a:fld>
            <a:r>
              <a:rPr lang="de" b="1"/>
              <a:t>/17</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736650" y="2125950"/>
            <a:ext cx="7670700" cy="89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4000">
                <a:solidFill>
                  <a:srgbClr val="000000"/>
                </a:solidFill>
              </a:rPr>
              <a:t>1. INTRODUCTION</a:t>
            </a:r>
            <a:endParaRPr sz="11100"/>
          </a:p>
        </p:txBody>
      </p:sp>
      <p:grpSp>
        <p:nvGrpSpPr>
          <p:cNvPr id="439" name="Google Shape;439;p39"/>
          <p:cNvGrpSpPr/>
          <p:nvPr/>
        </p:nvGrpSpPr>
        <p:grpSpPr>
          <a:xfrm>
            <a:off x="-9533" y="-7"/>
            <a:ext cx="2400327" cy="4724750"/>
            <a:chOff x="177793" y="152400"/>
            <a:chExt cx="2292357" cy="4512224"/>
          </a:xfrm>
        </p:grpSpPr>
        <p:pic>
          <p:nvPicPr>
            <p:cNvPr id="440" name="Google Shape;440;p39"/>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41" name="Google Shape;441;p39"/>
            <p:cNvPicPr preferRelativeResize="0"/>
            <p:nvPr/>
          </p:nvPicPr>
          <p:blipFill rotWithShape="1">
            <a:blip r:embed="rId4">
              <a:alphaModFix/>
            </a:blip>
            <a:srcRect l="50000" b="6182"/>
            <a:stretch/>
          </p:blipFill>
          <p:spPr>
            <a:xfrm rot="5400000">
              <a:off x="109262" y="220938"/>
              <a:ext cx="2429426" cy="2292350"/>
            </a:xfrm>
            <a:prstGeom prst="rect">
              <a:avLst/>
            </a:prstGeom>
            <a:noFill/>
            <a:ln>
              <a:noFill/>
            </a:ln>
          </p:spPr>
        </p:pic>
      </p:grpSp>
      <p:grpSp>
        <p:nvGrpSpPr>
          <p:cNvPr id="442" name="Google Shape;442;p39"/>
          <p:cNvGrpSpPr/>
          <p:nvPr/>
        </p:nvGrpSpPr>
        <p:grpSpPr>
          <a:xfrm>
            <a:off x="6528101" y="407029"/>
            <a:ext cx="2854722" cy="5057501"/>
            <a:chOff x="6456869" y="482600"/>
            <a:chExt cx="2726313" cy="4830008"/>
          </a:xfrm>
        </p:grpSpPr>
        <p:grpSp>
          <p:nvGrpSpPr>
            <p:cNvPr id="443" name="Google Shape;443;p39"/>
            <p:cNvGrpSpPr/>
            <p:nvPr/>
          </p:nvGrpSpPr>
          <p:grpSpPr>
            <a:xfrm>
              <a:off x="6673843" y="482600"/>
              <a:ext cx="2292357" cy="4512224"/>
              <a:chOff x="6667493" y="482600"/>
              <a:chExt cx="2292357" cy="4512224"/>
            </a:xfrm>
          </p:grpSpPr>
          <p:pic>
            <p:nvPicPr>
              <p:cNvPr id="444" name="Google Shape;444;p39"/>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45" name="Google Shape;445;p39"/>
              <p:cNvPicPr preferRelativeResize="0"/>
              <p:nvPr/>
            </p:nvPicPr>
            <p:blipFill rotWithShape="1">
              <a:blip r:embed="rId4">
                <a:alphaModFix/>
              </a:blip>
              <a:srcRect l="50000" b="6182"/>
              <a:stretch/>
            </p:blipFill>
            <p:spPr>
              <a:xfrm rot="-5400000">
                <a:off x="6598955" y="2633936"/>
                <a:ext cx="2429426" cy="2292350"/>
              </a:xfrm>
              <a:prstGeom prst="rect">
                <a:avLst/>
              </a:prstGeom>
              <a:noFill/>
              <a:ln>
                <a:noFill/>
              </a:ln>
            </p:spPr>
          </p:pic>
        </p:grpSp>
        <p:pic>
          <p:nvPicPr>
            <p:cNvPr id="446" name="Google Shape;446;p39"/>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447" name="Google Shape;447;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3</a:t>
            </a:fld>
            <a:endParaRPr/>
          </a:p>
        </p:txBody>
      </p:sp>
      <p:sp>
        <p:nvSpPr>
          <p:cNvPr id="448" name="Google Shape;448;p39"/>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3</a:t>
            </a:fld>
            <a:r>
              <a:rPr lang="de" b="1"/>
              <a:t>/17</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1. INTRODUCTION</a:t>
            </a:r>
            <a:endParaRPr/>
          </a:p>
        </p:txBody>
      </p:sp>
      <p:sp>
        <p:nvSpPr>
          <p:cNvPr id="454" name="Google Shape;454;p40"/>
          <p:cNvSpPr txBox="1"/>
          <p:nvPr/>
        </p:nvSpPr>
        <p:spPr>
          <a:xfrm>
            <a:off x="856200" y="1064400"/>
            <a:ext cx="7431600" cy="336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de" sz="1500" b="1" dirty="0">
                <a:solidFill>
                  <a:schemeClr val="accent3"/>
                </a:solidFill>
                <a:latin typeface="Archivo"/>
                <a:ea typeface="Archivo"/>
                <a:cs typeface="Archivo"/>
                <a:sym typeface="Archivo"/>
              </a:rPr>
              <a:t>Dans le cadre de la SAE 105, l'objectif est d'identifier la cause de la saturation du réseau de l'entreprise. Pour ce faire, j'ai développé deux programmes Python. Le premier programme extrait les données du fichier tcpdump.txt, les nettoie et les convertit en un fichier CSV exploitable. Le deuxième programme prend ce fichier CSV et génère un rapport en HTML, permettant une analyse plus approfondie des données, en affichant des graphiques et des statistiques sur les IP, les protocoles et les tailles des paquets. Ce rapport permet ainsi de repérer d'éventuelles anomalies ou activités suspectes sur le réseau.</a:t>
            </a:r>
            <a:endParaRPr sz="1500" b="1" dirty="0">
              <a:solidFill>
                <a:schemeClr val="accent3"/>
              </a:solidFill>
              <a:latin typeface="Archivo"/>
              <a:ea typeface="Archivo"/>
              <a:cs typeface="Archivo"/>
              <a:sym typeface="Archivo"/>
            </a:endParaRPr>
          </a:p>
          <a:p>
            <a:pPr marL="0" lvl="0" indent="0" algn="l" rtl="0">
              <a:lnSpc>
                <a:spcPct val="115000"/>
              </a:lnSpc>
              <a:spcBef>
                <a:spcPts val="1200"/>
              </a:spcBef>
              <a:spcAft>
                <a:spcPts val="0"/>
              </a:spcAft>
              <a:buNone/>
            </a:pPr>
            <a:r>
              <a:rPr lang="de" sz="1500" b="1" dirty="0">
                <a:solidFill>
                  <a:schemeClr val="accent3"/>
                </a:solidFill>
                <a:latin typeface="Archivo"/>
                <a:ea typeface="Archivo"/>
                <a:cs typeface="Archivo"/>
                <a:sym typeface="Archivo"/>
              </a:rPr>
              <a:t>Les résultats sont également exportés sous Excel pour une manipulation plus détaillée des données. Le code, ainsi que le fichier Excel généré, sont hébergés sur GitHub afin que les équipes techniques, en particulier celles basées en Inde, puissent facilement les utiliser.</a:t>
            </a:r>
            <a:endParaRPr sz="1500" b="1" dirty="0">
              <a:solidFill>
                <a:schemeClr val="accent3"/>
              </a:solidFill>
              <a:latin typeface="Archivo"/>
              <a:ea typeface="Archivo"/>
              <a:cs typeface="Archivo"/>
              <a:sym typeface="Archivo"/>
            </a:endParaRPr>
          </a:p>
          <a:p>
            <a:pPr marL="0" lvl="0" indent="0" algn="l" rtl="0">
              <a:spcBef>
                <a:spcPts val="1200"/>
              </a:spcBef>
              <a:spcAft>
                <a:spcPts val="0"/>
              </a:spcAft>
              <a:buNone/>
            </a:pPr>
            <a:endParaRPr sz="2200" dirty="0">
              <a:solidFill>
                <a:schemeClr val="accent3"/>
              </a:solidFill>
              <a:latin typeface="Archivo"/>
              <a:ea typeface="Archivo"/>
              <a:cs typeface="Archivo"/>
              <a:sym typeface="Archivo"/>
            </a:endParaRPr>
          </a:p>
        </p:txBody>
      </p:sp>
      <p:sp>
        <p:nvSpPr>
          <p:cNvPr id="455" name="Google Shape;455;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4</a:t>
            </a:fld>
            <a:endParaRPr/>
          </a:p>
        </p:txBody>
      </p:sp>
      <p:sp>
        <p:nvSpPr>
          <p:cNvPr id="456" name="Google Shape;456;p40"/>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4</a:t>
            </a:fld>
            <a:r>
              <a:rPr lang="de" b="1"/>
              <a:t>/17</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1"/>
          <p:cNvSpPr txBox="1">
            <a:spLocks noGrp="1"/>
          </p:cNvSpPr>
          <p:nvPr>
            <p:ph type="title"/>
          </p:nvPr>
        </p:nvSpPr>
        <p:spPr>
          <a:xfrm>
            <a:off x="736650" y="2125950"/>
            <a:ext cx="8007900" cy="89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4000" dirty="0">
                <a:solidFill>
                  <a:srgbClr val="000000"/>
                </a:solidFill>
              </a:rPr>
              <a:t>2. TRAITEMENT DES DONNÉES</a:t>
            </a:r>
            <a:endParaRPr sz="11100" dirty="0"/>
          </a:p>
        </p:txBody>
      </p:sp>
      <p:grpSp>
        <p:nvGrpSpPr>
          <p:cNvPr id="462" name="Google Shape;462;p41"/>
          <p:cNvGrpSpPr/>
          <p:nvPr/>
        </p:nvGrpSpPr>
        <p:grpSpPr>
          <a:xfrm>
            <a:off x="-9533" y="-7"/>
            <a:ext cx="2400327" cy="4724750"/>
            <a:chOff x="177793" y="152400"/>
            <a:chExt cx="2292357" cy="4512224"/>
          </a:xfrm>
        </p:grpSpPr>
        <p:pic>
          <p:nvPicPr>
            <p:cNvPr id="463" name="Google Shape;463;p41"/>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64" name="Google Shape;464;p41"/>
            <p:cNvPicPr preferRelativeResize="0"/>
            <p:nvPr/>
          </p:nvPicPr>
          <p:blipFill rotWithShape="1">
            <a:blip r:embed="rId4">
              <a:alphaModFix/>
            </a:blip>
            <a:srcRect l="50000" b="6182"/>
            <a:stretch/>
          </p:blipFill>
          <p:spPr>
            <a:xfrm rot="5400000">
              <a:off x="109262" y="220938"/>
              <a:ext cx="2429426" cy="2292350"/>
            </a:xfrm>
            <a:prstGeom prst="rect">
              <a:avLst/>
            </a:prstGeom>
            <a:noFill/>
            <a:ln>
              <a:noFill/>
            </a:ln>
          </p:spPr>
        </p:pic>
      </p:grpSp>
      <p:grpSp>
        <p:nvGrpSpPr>
          <p:cNvPr id="465" name="Google Shape;465;p41"/>
          <p:cNvGrpSpPr/>
          <p:nvPr/>
        </p:nvGrpSpPr>
        <p:grpSpPr>
          <a:xfrm>
            <a:off x="6175719" y="-110850"/>
            <a:ext cx="3476914" cy="7114382"/>
            <a:chOff x="5905358" y="482600"/>
            <a:chExt cx="3320519" cy="6794368"/>
          </a:xfrm>
        </p:grpSpPr>
        <p:grpSp>
          <p:nvGrpSpPr>
            <p:cNvPr id="466" name="Google Shape;466;p41"/>
            <p:cNvGrpSpPr/>
            <p:nvPr/>
          </p:nvGrpSpPr>
          <p:grpSpPr>
            <a:xfrm>
              <a:off x="5905358" y="482600"/>
              <a:ext cx="3060842" cy="6794368"/>
              <a:chOff x="5899008" y="482600"/>
              <a:chExt cx="3060842" cy="6794368"/>
            </a:xfrm>
          </p:grpSpPr>
          <p:pic>
            <p:nvPicPr>
              <p:cNvPr id="467" name="Google Shape;467;p41"/>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68" name="Google Shape;468;p41"/>
              <p:cNvPicPr preferRelativeResize="0"/>
              <p:nvPr/>
            </p:nvPicPr>
            <p:blipFill rotWithShape="1">
              <a:blip r:embed="rId4">
                <a:alphaModFix/>
              </a:blip>
              <a:srcRect l="50000" b="6182"/>
              <a:stretch/>
            </p:blipFill>
            <p:spPr>
              <a:xfrm rot="16200000">
                <a:off x="5830470" y="4916080"/>
                <a:ext cx="2429426" cy="2292350"/>
              </a:xfrm>
              <a:prstGeom prst="rect">
                <a:avLst/>
              </a:prstGeom>
              <a:noFill/>
              <a:ln>
                <a:noFill/>
              </a:ln>
            </p:spPr>
          </p:pic>
        </p:grpSp>
        <p:pic>
          <p:nvPicPr>
            <p:cNvPr id="469" name="Google Shape;469;p41"/>
            <p:cNvPicPr preferRelativeResize="0"/>
            <p:nvPr/>
          </p:nvPicPr>
          <p:blipFill>
            <a:blip r:embed="rId5">
              <a:alphaModFix/>
            </a:blip>
            <a:stretch>
              <a:fillRect/>
            </a:stretch>
          </p:blipFill>
          <p:spPr>
            <a:xfrm rot="18900000">
              <a:off x="6758105" y="5600062"/>
              <a:ext cx="2467772" cy="1387816"/>
            </a:xfrm>
            <a:prstGeom prst="rect">
              <a:avLst/>
            </a:prstGeom>
            <a:noFill/>
            <a:ln>
              <a:noFill/>
            </a:ln>
          </p:spPr>
        </p:pic>
      </p:grpSp>
      <p:sp>
        <p:nvSpPr>
          <p:cNvPr id="470" name="Google Shape;470;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5</a:t>
            </a:fld>
            <a:endParaRPr/>
          </a:p>
        </p:txBody>
      </p:sp>
      <p:sp>
        <p:nvSpPr>
          <p:cNvPr id="471" name="Google Shape;471;p41"/>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5</a:t>
            </a:fld>
            <a:r>
              <a:rPr lang="de" b="1"/>
              <a:t>/17</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3"/>
          <p:cNvSpPr txBox="1">
            <a:spLocks noGrp="1"/>
          </p:cNvSpPr>
          <p:nvPr>
            <p:ph type="title"/>
          </p:nvPr>
        </p:nvSpPr>
        <p:spPr>
          <a:xfrm>
            <a:off x="534900" y="1534725"/>
            <a:ext cx="8153100" cy="14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4000">
                <a:solidFill>
                  <a:srgbClr val="000000"/>
                </a:solidFill>
              </a:rPr>
              <a:t>3. DEMONSTRATION DES CODES</a:t>
            </a:r>
            <a:endParaRPr sz="11100"/>
          </a:p>
        </p:txBody>
      </p:sp>
      <p:grpSp>
        <p:nvGrpSpPr>
          <p:cNvPr id="486" name="Google Shape;486;p43"/>
          <p:cNvGrpSpPr/>
          <p:nvPr/>
        </p:nvGrpSpPr>
        <p:grpSpPr>
          <a:xfrm>
            <a:off x="-9533" y="-7"/>
            <a:ext cx="2400327" cy="4724750"/>
            <a:chOff x="177793" y="152400"/>
            <a:chExt cx="2292357" cy="4512224"/>
          </a:xfrm>
        </p:grpSpPr>
        <p:pic>
          <p:nvPicPr>
            <p:cNvPr id="487" name="Google Shape;487;p43"/>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88" name="Google Shape;488;p43"/>
            <p:cNvPicPr preferRelativeResize="0"/>
            <p:nvPr/>
          </p:nvPicPr>
          <p:blipFill rotWithShape="1">
            <a:blip r:embed="rId4">
              <a:alphaModFix/>
            </a:blip>
            <a:srcRect l="50000" b="6182"/>
            <a:stretch/>
          </p:blipFill>
          <p:spPr>
            <a:xfrm rot="5400000">
              <a:off x="109262" y="220938"/>
              <a:ext cx="2429426" cy="2292350"/>
            </a:xfrm>
            <a:prstGeom prst="rect">
              <a:avLst/>
            </a:prstGeom>
            <a:noFill/>
            <a:ln>
              <a:noFill/>
            </a:ln>
          </p:spPr>
        </p:pic>
      </p:grpSp>
      <p:grpSp>
        <p:nvGrpSpPr>
          <p:cNvPr id="489" name="Google Shape;489;p43"/>
          <p:cNvGrpSpPr/>
          <p:nvPr/>
        </p:nvGrpSpPr>
        <p:grpSpPr>
          <a:xfrm>
            <a:off x="6528101" y="407029"/>
            <a:ext cx="2854722" cy="5057501"/>
            <a:chOff x="6456869" y="482600"/>
            <a:chExt cx="2726313" cy="4830008"/>
          </a:xfrm>
        </p:grpSpPr>
        <p:grpSp>
          <p:nvGrpSpPr>
            <p:cNvPr id="490" name="Google Shape;490;p43"/>
            <p:cNvGrpSpPr/>
            <p:nvPr/>
          </p:nvGrpSpPr>
          <p:grpSpPr>
            <a:xfrm>
              <a:off x="6673843" y="482600"/>
              <a:ext cx="2292357" cy="4512224"/>
              <a:chOff x="6667493" y="482600"/>
              <a:chExt cx="2292357" cy="4512224"/>
            </a:xfrm>
          </p:grpSpPr>
          <p:pic>
            <p:nvPicPr>
              <p:cNvPr id="491" name="Google Shape;491;p43"/>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92" name="Google Shape;492;p43"/>
              <p:cNvPicPr preferRelativeResize="0"/>
              <p:nvPr/>
            </p:nvPicPr>
            <p:blipFill rotWithShape="1">
              <a:blip r:embed="rId4">
                <a:alphaModFix/>
              </a:blip>
              <a:srcRect l="50000" b="6182"/>
              <a:stretch/>
            </p:blipFill>
            <p:spPr>
              <a:xfrm rot="-5400000">
                <a:off x="6598955" y="2633936"/>
                <a:ext cx="2429426" cy="2292350"/>
              </a:xfrm>
              <a:prstGeom prst="rect">
                <a:avLst/>
              </a:prstGeom>
              <a:noFill/>
              <a:ln>
                <a:noFill/>
              </a:ln>
            </p:spPr>
          </p:pic>
        </p:grpSp>
        <p:pic>
          <p:nvPicPr>
            <p:cNvPr id="493" name="Google Shape;493;p43"/>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494" name="Google Shape;494;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6</a:t>
            </a:fld>
            <a:endParaRPr/>
          </a:p>
        </p:txBody>
      </p:sp>
      <p:sp>
        <p:nvSpPr>
          <p:cNvPr id="495" name="Google Shape;495;p43"/>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6</a:t>
            </a:fld>
            <a:r>
              <a:rPr lang="de" b="1"/>
              <a:t>/17</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4"/>
          <p:cNvSpPr txBox="1">
            <a:spLocks noGrp="1"/>
          </p:cNvSpPr>
          <p:nvPr>
            <p:ph type="subTitle" idx="1"/>
          </p:nvPr>
        </p:nvSpPr>
        <p:spPr>
          <a:xfrm>
            <a:off x="2169275" y="1971425"/>
            <a:ext cx="4982700" cy="140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300">
                <a:solidFill>
                  <a:schemeClr val="accent1"/>
                </a:solidFill>
                <a:latin typeface="IBM Plex Mono SemiBold"/>
                <a:ea typeface="IBM Plex Mono SemiBold"/>
                <a:cs typeface="IBM Plex Mono SemiBold"/>
                <a:sym typeface="IBM Plex Mono SemiBold"/>
              </a:rPr>
              <a:t>Description concise du fonctionnement des codes pour l'analyse des données.</a:t>
            </a:r>
            <a:endParaRPr sz="2300">
              <a:solidFill>
                <a:schemeClr val="accent1"/>
              </a:solidFill>
              <a:latin typeface="IBM Plex Mono SemiBold"/>
              <a:ea typeface="IBM Plex Mono SemiBold"/>
              <a:cs typeface="IBM Plex Mono SemiBold"/>
              <a:sym typeface="IBM Plex Mono SemiBold"/>
            </a:endParaRPr>
          </a:p>
        </p:txBody>
      </p:sp>
      <p:sp>
        <p:nvSpPr>
          <p:cNvPr id="501" name="Google Shape;501;p44"/>
          <p:cNvSpPr txBox="1">
            <a:spLocks noGrp="1"/>
          </p:cNvSpPr>
          <p:nvPr>
            <p:ph type="title"/>
          </p:nvPr>
        </p:nvSpPr>
        <p:spPr>
          <a:xfrm>
            <a:off x="455525" y="480175"/>
            <a:ext cx="7994100" cy="140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3200"/>
              <a:t>3.1 ANALYSE DES DONNÉES AVEC PYTHON: PRÉSENTATION DES CODES</a:t>
            </a:r>
            <a:endParaRPr sz="2000"/>
          </a:p>
        </p:txBody>
      </p:sp>
      <p:pic>
        <p:nvPicPr>
          <p:cNvPr id="502" name="Google Shape;502;p44"/>
          <p:cNvPicPr preferRelativeResize="0"/>
          <p:nvPr/>
        </p:nvPicPr>
        <p:blipFill>
          <a:blip r:embed="rId3">
            <a:alphaModFix/>
          </a:blip>
          <a:stretch>
            <a:fillRect/>
          </a:stretch>
        </p:blipFill>
        <p:spPr>
          <a:xfrm>
            <a:off x="7250800" y="1971426"/>
            <a:ext cx="1471075" cy="1782775"/>
          </a:xfrm>
          <a:prstGeom prst="rect">
            <a:avLst/>
          </a:prstGeom>
          <a:noFill/>
          <a:ln>
            <a:noFill/>
          </a:ln>
        </p:spPr>
      </p:pic>
      <p:pic>
        <p:nvPicPr>
          <p:cNvPr id="503" name="Google Shape;503;p44"/>
          <p:cNvPicPr preferRelativeResize="0"/>
          <p:nvPr/>
        </p:nvPicPr>
        <p:blipFill>
          <a:blip r:embed="rId4">
            <a:alphaModFix/>
          </a:blip>
          <a:stretch>
            <a:fillRect/>
          </a:stretch>
        </p:blipFill>
        <p:spPr>
          <a:xfrm>
            <a:off x="278200" y="1971425"/>
            <a:ext cx="1691975" cy="1715650"/>
          </a:xfrm>
          <a:prstGeom prst="rect">
            <a:avLst/>
          </a:prstGeom>
          <a:noFill/>
          <a:ln>
            <a:noFill/>
          </a:ln>
        </p:spPr>
      </p:pic>
      <p:sp>
        <p:nvSpPr>
          <p:cNvPr id="504" name="Google Shape;504;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7</a:t>
            </a:fld>
            <a:endParaRPr/>
          </a:p>
        </p:txBody>
      </p:sp>
      <p:sp>
        <p:nvSpPr>
          <p:cNvPr id="505" name="Google Shape;505;p44"/>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7</a:t>
            </a:fld>
            <a:r>
              <a:rPr lang="de" b="1"/>
              <a:t>/17</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5"/>
          <p:cNvSpPr txBox="1">
            <a:spLocks noGrp="1"/>
          </p:cNvSpPr>
          <p:nvPr>
            <p:ph type="title"/>
          </p:nvPr>
        </p:nvSpPr>
        <p:spPr>
          <a:xfrm>
            <a:off x="1011150" y="537325"/>
            <a:ext cx="7121700" cy="140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3200"/>
              <a:t>3.2 TYPE D'ATTAQUES ET SIGNIFICATION DES FLAGS</a:t>
            </a:r>
            <a:endParaRPr sz="2000"/>
          </a:p>
        </p:txBody>
      </p:sp>
      <p:sp>
        <p:nvSpPr>
          <p:cNvPr id="511" name="Google Shape;511;p45"/>
          <p:cNvSpPr txBox="1"/>
          <p:nvPr/>
        </p:nvSpPr>
        <p:spPr>
          <a:xfrm>
            <a:off x="1011150" y="1821375"/>
            <a:ext cx="7281000" cy="26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latin typeface="Archivo Medium"/>
                <a:ea typeface="Archivo Medium"/>
                <a:cs typeface="Archivo Medium"/>
                <a:sym typeface="Archivo Medium"/>
              </a:rPr>
              <a:t>Attaques Suspectées :</a:t>
            </a:r>
            <a:endParaRPr sz="1800">
              <a:latin typeface="Archivo Medium"/>
              <a:ea typeface="Archivo Medium"/>
              <a:cs typeface="Archivo Medium"/>
              <a:sym typeface="Archivo Medium"/>
            </a:endParaRPr>
          </a:p>
          <a:p>
            <a:pPr marL="457200" lvl="0" indent="-342900" algn="l" rtl="0">
              <a:spcBef>
                <a:spcPts val="0"/>
              </a:spcBef>
              <a:spcAft>
                <a:spcPts val="0"/>
              </a:spcAft>
              <a:buSzPts val="1800"/>
              <a:buFont typeface="Archivo Medium"/>
              <a:buChar char="-"/>
            </a:pPr>
            <a:r>
              <a:rPr lang="de" sz="1800">
                <a:solidFill>
                  <a:schemeClr val="accent3"/>
                </a:solidFill>
                <a:latin typeface="Archivo Medium"/>
                <a:ea typeface="Archivo Medium"/>
                <a:cs typeface="Archivo Medium"/>
                <a:sym typeface="Archivo Medium"/>
              </a:rPr>
              <a:t>DDoS</a:t>
            </a:r>
            <a:r>
              <a:rPr lang="de" sz="1800">
                <a:latin typeface="Archivo Medium"/>
                <a:ea typeface="Archivo Medium"/>
                <a:cs typeface="Archivo Medium"/>
                <a:sym typeface="Archivo Medium"/>
              </a:rPr>
              <a:t> : Envoi massif de paquets </a:t>
            </a:r>
            <a:endParaRPr sz="1800">
              <a:latin typeface="Archivo Medium"/>
              <a:ea typeface="Archivo Medium"/>
              <a:cs typeface="Archivo Medium"/>
              <a:sym typeface="Archivo Medium"/>
            </a:endParaRPr>
          </a:p>
          <a:p>
            <a:pPr marL="457200" lvl="0" indent="-342900" algn="l" rtl="0">
              <a:spcBef>
                <a:spcPts val="0"/>
              </a:spcBef>
              <a:spcAft>
                <a:spcPts val="0"/>
              </a:spcAft>
              <a:buSzPts val="1800"/>
              <a:buFont typeface="Archivo Medium"/>
              <a:buChar char="-"/>
            </a:pPr>
            <a:r>
              <a:rPr lang="de" sz="1800">
                <a:latin typeface="Archivo Medium"/>
                <a:ea typeface="Archivo Medium"/>
                <a:cs typeface="Archivo Medium"/>
                <a:sym typeface="Archivo Medium"/>
              </a:rPr>
              <a:t>Indicateur : Beaucoup de paquets d'une même IP.</a:t>
            </a:r>
            <a:endParaRPr sz="1800">
              <a:latin typeface="Archivo Medium"/>
              <a:ea typeface="Archivo Medium"/>
              <a:cs typeface="Archivo Medium"/>
              <a:sym typeface="Archivo Medium"/>
            </a:endParaRPr>
          </a:p>
          <a:p>
            <a:pPr marL="457200" lvl="0" indent="-342900" algn="l" rtl="0">
              <a:spcBef>
                <a:spcPts val="0"/>
              </a:spcBef>
              <a:spcAft>
                <a:spcPts val="0"/>
              </a:spcAft>
              <a:buSzPts val="1800"/>
              <a:buFont typeface="Archivo Medium"/>
              <a:buChar char="-"/>
            </a:pPr>
            <a:r>
              <a:rPr lang="de" sz="1800">
                <a:solidFill>
                  <a:schemeClr val="accent3"/>
                </a:solidFill>
                <a:latin typeface="Archivo Medium"/>
                <a:ea typeface="Archivo Medium"/>
                <a:cs typeface="Archivo Medium"/>
                <a:sym typeface="Archivo Medium"/>
              </a:rPr>
              <a:t>Scan de Port</a:t>
            </a:r>
            <a:r>
              <a:rPr lang="de" sz="1800">
                <a:latin typeface="Archivo Medium"/>
                <a:ea typeface="Archivo Medium"/>
                <a:cs typeface="Archivo Medium"/>
                <a:sym typeface="Archivo Medium"/>
              </a:rPr>
              <a:t> : Tentatives d'accès multiples </a:t>
            </a:r>
            <a:endParaRPr sz="1800">
              <a:latin typeface="Archivo Medium"/>
              <a:ea typeface="Archivo Medium"/>
              <a:cs typeface="Archivo Medium"/>
              <a:sym typeface="Archivo Medium"/>
            </a:endParaRPr>
          </a:p>
          <a:p>
            <a:pPr marL="457200" lvl="0" indent="-342900" algn="l" rtl="0">
              <a:spcBef>
                <a:spcPts val="0"/>
              </a:spcBef>
              <a:spcAft>
                <a:spcPts val="0"/>
              </a:spcAft>
              <a:buSzPts val="1800"/>
              <a:buFont typeface="Archivo Medium"/>
              <a:buChar char="-"/>
            </a:pPr>
            <a:r>
              <a:rPr lang="de" sz="1800">
                <a:latin typeface="Archivo Medium"/>
                <a:ea typeface="Archivo Medium"/>
                <a:cs typeface="Archivo Medium"/>
                <a:sym typeface="Archivo Medium"/>
              </a:rPr>
              <a:t>Indicateur : Flags [SYN] suivis de [RST].</a:t>
            </a:r>
            <a:endParaRPr sz="1800">
              <a:latin typeface="Archivo Medium"/>
              <a:ea typeface="Archivo Medium"/>
              <a:cs typeface="Archivo Medium"/>
              <a:sym typeface="Archivo Medium"/>
            </a:endParaRPr>
          </a:p>
          <a:p>
            <a:pPr marL="457200" lvl="0" indent="-342900" algn="l" rtl="0">
              <a:spcBef>
                <a:spcPts val="0"/>
              </a:spcBef>
              <a:spcAft>
                <a:spcPts val="0"/>
              </a:spcAft>
              <a:buSzPts val="1800"/>
              <a:buFont typeface="Archivo Medium"/>
              <a:buChar char="-"/>
            </a:pPr>
            <a:r>
              <a:rPr lang="de" sz="1800">
                <a:solidFill>
                  <a:schemeClr val="accent3"/>
                </a:solidFill>
                <a:latin typeface="Archivo Medium"/>
                <a:ea typeface="Archivo Medium"/>
                <a:cs typeface="Archivo Medium"/>
                <a:sym typeface="Archivo Medium"/>
              </a:rPr>
              <a:t>Inondation de Paquets</a:t>
            </a:r>
            <a:r>
              <a:rPr lang="de" sz="1800">
                <a:latin typeface="Archivo Medium"/>
                <a:ea typeface="Archivo Medium"/>
                <a:cs typeface="Archivo Medium"/>
                <a:sym typeface="Archivo Medium"/>
              </a:rPr>
              <a:t> : Paquets inutiles envoyés rapidement.</a:t>
            </a:r>
            <a:endParaRPr sz="1800">
              <a:latin typeface="Archivo Medium"/>
              <a:ea typeface="Archivo Medium"/>
              <a:cs typeface="Archivo Medium"/>
              <a:sym typeface="Archivo Medium"/>
            </a:endParaRPr>
          </a:p>
          <a:p>
            <a:pPr marL="457200" lvl="0" indent="-342900" algn="l" rtl="0">
              <a:spcBef>
                <a:spcPts val="0"/>
              </a:spcBef>
              <a:spcAft>
                <a:spcPts val="0"/>
              </a:spcAft>
              <a:buSzPts val="1800"/>
              <a:buFont typeface="Archivo Medium"/>
              <a:buChar char="-"/>
            </a:pPr>
            <a:r>
              <a:rPr lang="de" sz="1800">
                <a:latin typeface="Archivo Medium"/>
                <a:ea typeface="Archivo Medium"/>
                <a:cs typeface="Archivo Medium"/>
                <a:sym typeface="Archivo Medium"/>
              </a:rPr>
              <a:t>Indicateur : Flags [SYN] ou [RST] fréquents.</a:t>
            </a:r>
            <a:endParaRPr sz="1800">
              <a:latin typeface="Archivo Medium"/>
              <a:ea typeface="Archivo Medium"/>
              <a:cs typeface="Archivo Medium"/>
              <a:sym typeface="Archivo Medium"/>
            </a:endParaRPr>
          </a:p>
          <a:p>
            <a:pPr marL="0" lvl="0" indent="0" algn="l" rtl="0">
              <a:spcBef>
                <a:spcPts val="0"/>
              </a:spcBef>
              <a:spcAft>
                <a:spcPts val="0"/>
              </a:spcAft>
              <a:buNone/>
            </a:pPr>
            <a:r>
              <a:rPr lang="de" sz="1800">
                <a:solidFill>
                  <a:schemeClr val="dk1"/>
                </a:solidFill>
                <a:latin typeface="Archivo Medium"/>
                <a:ea typeface="Archivo Medium"/>
                <a:cs typeface="Archivo Medium"/>
                <a:sym typeface="Archivo Medium"/>
              </a:rPr>
              <a:t>Identification : Trafic élevé ou pics soudains, Flags anormaux ou répétitifs.</a:t>
            </a:r>
            <a:endParaRPr sz="1800">
              <a:solidFill>
                <a:schemeClr val="dk1"/>
              </a:solidFill>
              <a:latin typeface="Archivo Medium"/>
              <a:ea typeface="Archivo Medium"/>
              <a:cs typeface="Archivo Medium"/>
              <a:sym typeface="Archivo Medium"/>
            </a:endParaRPr>
          </a:p>
          <a:p>
            <a:pPr marL="0" lvl="0" indent="0" algn="l" rtl="0">
              <a:spcBef>
                <a:spcPts val="0"/>
              </a:spcBef>
              <a:spcAft>
                <a:spcPts val="0"/>
              </a:spcAft>
              <a:buNone/>
            </a:pPr>
            <a:endParaRPr sz="1500">
              <a:latin typeface="Archivo Medium"/>
              <a:ea typeface="Archivo Medium"/>
              <a:cs typeface="Archivo Medium"/>
              <a:sym typeface="Archivo Medium"/>
            </a:endParaRPr>
          </a:p>
          <a:p>
            <a:pPr marL="0" lvl="0" indent="0" algn="l" rtl="0">
              <a:spcBef>
                <a:spcPts val="0"/>
              </a:spcBef>
              <a:spcAft>
                <a:spcPts val="0"/>
              </a:spcAft>
              <a:buNone/>
            </a:pPr>
            <a:endParaRPr sz="1500">
              <a:latin typeface="Archivo Medium"/>
              <a:ea typeface="Archivo Medium"/>
              <a:cs typeface="Archivo Medium"/>
              <a:sym typeface="Archivo Medium"/>
            </a:endParaRPr>
          </a:p>
        </p:txBody>
      </p:sp>
      <p:sp>
        <p:nvSpPr>
          <p:cNvPr id="512" name="Google Shape;512;p45"/>
          <p:cNvSpPr/>
          <p:nvPr/>
        </p:nvSpPr>
        <p:spPr>
          <a:xfrm>
            <a:off x="1011157" y="693597"/>
            <a:ext cx="464484" cy="408646"/>
          </a:xfrm>
          <a:custGeom>
            <a:avLst/>
            <a:gdLst/>
            <a:ahLst/>
            <a:cxnLst/>
            <a:rect l="l" t="t" r="r" b="b"/>
            <a:pathLst>
              <a:path w="915" h="805" extrusionOk="0">
                <a:moveTo>
                  <a:pt x="537" y="402"/>
                </a:moveTo>
                <a:cubicBezTo>
                  <a:pt x="537" y="358"/>
                  <a:pt x="501" y="322"/>
                  <a:pt x="457" y="322"/>
                </a:cubicBezTo>
                <a:cubicBezTo>
                  <a:pt x="412" y="322"/>
                  <a:pt x="377" y="358"/>
                  <a:pt x="377" y="402"/>
                </a:cubicBezTo>
                <a:cubicBezTo>
                  <a:pt x="377" y="455"/>
                  <a:pt x="415" y="481"/>
                  <a:pt x="455" y="482"/>
                </a:cubicBezTo>
                <a:cubicBezTo>
                  <a:pt x="496" y="482"/>
                  <a:pt x="537" y="456"/>
                  <a:pt x="537" y="402"/>
                </a:cubicBezTo>
                <a:moveTo>
                  <a:pt x="457" y="429"/>
                </a:moveTo>
                <a:cubicBezTo>
                  <a:pt x="442" y="429"/>
                  <a:pt x="430" y="417"/>
                  <a:pt x="430" y="402"/>
                </a:cubicBezTo>
                <a:cubicBezTo>
                  <a:pt x="430" y="388"/>
                  <a:pt x="442" y="376"/>
                  <a:pt x="457" y="376"/>
                </a:cubicBezTo>
                <a:cubicBezTo>
                  <a:pt x="472" y="376"/>
                  <a:pt x="484" y="388"/>
                  <a:pt x="484" y="402"/>
                </a:cubicBezTo>
                <a:cubicBezTo>
                  <a:pt x="484" y="417"/>
                  <a:pt x="472" y="429"/>
                  <a:pt x="457" y="429"/>
                </a:cubicBezTo>
                <a:moveTo>
                  <a:pt x="862" y="649"/>
                </a:moveTo>
                <a:lnTo>
                  <a:pt x="862" y="156"/>
                </a:lnTo>
                <a:cubicBezTo>
                  <a:pt x="895" y="144"/>
                  <a:pt x="918" y="112"/>
                  <a:pt x="915" y="76"/>
                </a:cubicBezTo>
                <a:cubicBezTo>
                  <a:pt x="912" y="36"/>
                  <a:pt x="880" y="4"/>
                  <a:pt x="841" y="1"/>
                </a:cubicBezTo>
                <a:cubicBezTo>
                  <a:pt x="803" y="-1"/>
                  <a:pt x="771" y="22"/>
                  <a:pt x="759" y="55"/>
                </a:cubicBezTo>
                <a:lnTo>
                  <a:pt x="155" y="55"/>
                </a:lnTo>
                <a:cubicBezTo>
                  <a:pt x="144" y="22"/>
                  <a:pt x="111" y="-1"/>
                  <a:pt x="74" y="1"/>
                </a:cubicBezTo>
                <a:cubicBezTo>
                  <a:pt x="34" y="4"/>
                  <a:pt x="2" y="36"/>
                  <a:pt x="0" y="76"/>
                </a:cubicBezTo>
                <a:cubicBezTo>
                  <a:pt x="-3" y="112"/>
                  <a:pt x="20" y="144"/>
                  <a:pt x="53" y="156"/>
                </a:cubicBezTo>
                <a:lnTo>
                  <a:pt x="53" y="649"/>
                </a:lnTo>
                <a:cubicBezTo>
                  <a:pt x="20" y="660"/>
                  <a:pt x="-3" y="693"/>
                  <a:pt x="0" y="730"/>
                </a:cubicBezTo>
                <a:cubicBezTo>
                  <a:pt x="2" y="770"/>
                  <a:pt x="34" y="802"/>
                  <a:pt x="74" y="804"/>
                </a:cubicBezTo>
                <a:cubicBezTo>
                  <a:pt x="111" y="807"/>
                  <a:pt x="144" y="784"/>
                  <a:pt x="155" y="751"/>
                </a:cubicBezTo>
                <a:lnTo>
                  <a:pt x="759" y="751"/>
                </a:lnTo>
                <a:cubicBezTo>
                  <a:pt x="771" y="784"/>
                  <a:pt x="803" y="807"/>
                  <a:pt x="841" y="804"/>
                </a:cubicBezTo>
                <a:cubicBezTo>
                  <a:pt x="880" y="802"/>
                  <a:pt x="912" y="770"/>
                  <a:pt x="915" y="730"/>
                </a:cubicBezTo>
                <a:cubicBezTo>
                  <a:pt x="918" y="693"/>
                  <a:pt x="895" y="660"/>
                  <a:pt x="862" y="649"/>
                </a:cubicBezTo>
                <a:moveTo>
                  <a:pt x="808" y="649"/>
                </a:moveTo>
                <a:cubicBezTo>
                  <a:pt x="785" y="657"/>
                  <a:pt x="768" y="675"/>
                  <a:pt x="759" y="697"/>
                </a:cubicBezTo>
                <a:lnTo>
                  <a:pt x="155" y="697"/>
                </a:lnTo>
                <a:cubicBezTo>
                  <a:pt x="147" y="675"/>
                  <a:pt x="129" y="657"/>
                  <a:pt x="107" y="649"/>
                </a:cubicBezTo>
                <a:lnTo>
                  <a:pt x="107" y="472"/>
                </a:lnTo>
                <a:cubicBezTo>
                  <a:pt x="173" y="538"/>
                  <a:pt x="304" y="644"/>
                  <a:pt x="457" y="644"/>
                </a:cubicBezTo>
                <a:cubicBezTo>
                  <a:pt x="609" y="644"/>
                  <a:pt x="742" y="538"/>
                  <a:pt x="808" y="472"/>
                </a:cubicBezTo>
                <a:lnTo>
                  <a:pt x="808" y="649"/>
                </a:lnTo>
                <a:moveTo>
                  <a:pt x="323" y="402"/>
                </a:moveTo>
                <a:cubicBezTo>
                  <a:pt x="323" y="226"/>
                  <a:pt x="591" y="227"/>
                  <a:pt x="591" y="402"/>
                </a:cubicBezTo>
                <a:cubicBezTo>
                  <a:pt x="591" y="477"/>
                  <a:pt x="531" y="537"/>
                  <a:pt x="457" y="537"/>
                </a:cubicBezTo>
                <a:cubicBezTo>
                  <a:pt x="383" y="537"/>
                  <a:pt x="323" y="477"/>
                  <a:pt x="323" y="402"/>
                </a:cubicBezTo>
                <a:moveTo>
                  <a:pt x="457" y="161"/>
                </a:moveTo>
                <a:cubicBezTo>
                  <a:pt x="305" y="161"/>
                  <a:pt x="173" y="267"/>
                  <a:pt x="107" y="333"/>
                </a:cubicBezTo>
                <a:lnTo>
                  <a:pt x="107" y="156"/>
                </a:lnTo>
                <a:cubicBezTo>
                  <a:pt x="129" y="148"/>
                  <a:pt x="147" y="130"/>
                  <a:pt x="155" y="107"/>
                </a:cubicBezTo>
                <a:lnTo>
                  <a:pt x="759" y="107"/>
                </a:lnTo>
                <a:cubicBezTo>
                  <a:pt x="768" y="130"/>
                  <a:pt x="785" y="148"/>
                  <a:pt x="808" y="156"/>
                </a:cubicBezTo>
                <a:lnTo>
                  <a:pt x="808" y="333"/>
                </a:lnTo>
                <a:cubicBezTo>
                  <a:pt x="741" y="267"/>
                  <a:pt x="610" y="161"/>
                  <a:pt x="457" y="16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3" name="Google Shape;513;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8</a:t>
            </a:fld>
            <a:endParaRPr/>
          </a:p>
        </p:txBody>
      </p:sp>
      <p:sp>
        <p:nvSpPr>
          <p:cNvPr id="514" name="Google Shape;514;p45"/>
          <p:cNvSpPr txBox="1">
            <a:spLocks noGrp="1"/>
          </p:cNvSpPr>
          <p:nvPr>
            <p:ph type="sldNum" idx="12"/>
          </p:nvPr>
        </p:nvSpPr>
        <p:spPr>
          <a:xfrm>
            <a:off x="8086284" y="42342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8</a:t>
            </a:fld>
            <a:r>
              <a:rPr lang="de" b="1"/>
              <a:t>/17</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6"/>
          <p:cNvSpPr txBox="1">
            <a:spLocks noGrp="1"/>
          </p:cNvSpPr>
          <p:nvPr>
            <p:ph type="title"/>
          </p:nvPr>
        </p:nvSpPr>
        <p:spPr>
          <a:xfrm>
            <a:off x="1011150" y="537325"/>
            <a:ext cx="7121700" cy="140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sz="3200"/>
              <a:t>3.2 TYPE D'ATTAQUES ET SIGNIFICATION DES FLAGS</a:t>
            </a:r>
            <a:endParaRPr sz="2000"/>
          </a:p>
        </p:txBody>
      </p:sp>
      <p:sp>
        <p:nvSpPr>
          <p:cNvPr id="520" name="Google Shape;520;p46"/>
          <p:cNvSpPr txBox="1"/>
          <p:nvPr/>
        </p:nvSpPr>
        <p:spPr>
          <a:xfrm>
            <a:off x="792375" y="1753300"/>
            <a:ext cx="7433700" cy="258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de" sz="1700">
                <a:solidFill>
                  <a:schemeClr val="accent3"/>
                </a:solidFill>
                <a:latin typeface="Archivo Medium"/>
                <a:ea typeface="Archivo Medium"/>
                <a:cs typeface="Archivo Medium"/>
                <a:sym typeface="Archivo Medium"/>
              </a:rPr>
              <a:t>Flags TCP : Signification</a:t>
            </a:r>
            <a:endParaRPr sz="1700">
              <a:solidFill>
                <a:schemeClr val="accent3"/>
              </a:solidFill>
              <a:latin typeface="Archivo Medium"/>
              <a:ea typeface="Archivo Medium"/>
              <a:cs typeface="Archivo Medium"/>
              <a:sym typeface="Archivo Medium"/>
            </a:endParaRPr>
          </a:p>
          <a:p>
            <a:pPr marL="457200" lvl="0" indent="-323850" algn="l" rtl="0">
              <a:lnSpc>
                <a:spcPct val="115000"/>
              </a:lnSpc>
              <a:spcBef>
                <a:spcPts val="1200"/>
              </a:spcBef>
              <a:spcAft>
                <a:spcPts val="0"/>
              </a:spcAft>
              <a:buSzPts val="1500"/>
              <a:buChar char="●"/>
            </a:pPr>
            <a:r>
              <a:rPr lang="de" sz="1500">
                <a:latin typeface="Archivo Medium"/>
                <a:ea typeface="Archivo Medium"/>
                <a:cs typeface="Archivo Medium"/>
                <a:sym typeface="Archivo Medium"/>
              </a:rPr>
              <a:t>[S] : SYN – Initiation d’une connexion.</a:t>
            </a:r>
            <a:endParaRPr sz="1500">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Char char="●"/>
            </a:pPr>
            <a:r>
              <a:rPr lang="de" sz="1500">
                <a:latin typeface="Archivo Medium"/>
                <a:ea typeface="Archivo Medium"/>
                <a:cs typeface="Archivo Medium"/>
                <a:sym typeface="Archivo Medium"/>
              </a:rPr>
              <a:t>[ . ] : ACK – Confirmation de la réception.</a:t>
            </a:r>
            <a:endParaRPr sz="1500">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Char char="●"/>
            </a:pPr>
            <a:r>
              <a:rPr lang="de" sz="1500">
                <a:latin typeface="Archivo Medium"/>
                <a:ea typeface="Archivo Medium"/>
                <a:cs typeface="Archivo Medium"/>
                <a:sym typeface="Archivo Medium"/>
              </a:rPr>
              <a:t>[P.] : PSH – Demande de traitement immédiat des données.</a:t>
            </a:r>
            <a:endParaRPr sz="1500">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Font typeface="Archivo Medium"/>
              <a:buChar char="●"/>
            </a:pPr>
            <a:r>
              <a:rPr lang="de" sz="1500">
                <a:latin typeface="Archivo Medium"/>
                <a:ea typeface="Archivo Medium"/>
                <a:cs typeface="Archivo Medium"/>
                <a:sym typeface="Archivo Medium"/>
              </a:rPr>
              <a:t>[S.] : SYN-ACK – Réponse à un SYN, utilisée pour établir une connexion en trois étapes dans le processus de "handshake"</a:t>
            </a:r>
            <a:endParaRPr sz="1500">
              <a:latin typeface="Archivo Medium"/>
              <a:ea typeface="Archivo Medium"/>
              <a:cs typeface="Archivo Medium"/>
              <a:sym typeface="Archivo Medium"/>
            </a:endParaRPr>
          </a:p>
          <a:p>
            <a:pPr marL="457200" lvl="0" indent="-323850" algn="l" rtl="0">
              <a:lnSpc>
                <a:spcPct val="115000"/>
              </a:lnSpc>
              <a:spcBef>
                <a:spcPts val="0"/>
              </a:spcBef>
              <a:spcAft>
                <a:spcPts val="0"/>
              </a:spcAft>
              <a:buSzPts val="1500"/>
              <a:buFont typeface="Archivo Medium"/>
              <a:buChar char="●"/>
            </a:pPr>
            <a:r>
              <a:rPr lang="de" sz="1500">
                <a:latin typeface="Archivo Medium"/>
                <a:ea typeface="Archivo Medium"/>
                <a:cs typeface="Archivo Medium"/>
                <a:sym typeface="Archivo Medium"/>
              </a:rPr>
              <a:t>[F.] : FIN – Signal de fermeture de la connexion. </a:t>
            </a:r>
            <a:endParaRPr sz="1500">
              <a:latin typeface="Archivo Medium"/>
              <a:ea typeface="Archivo Medium"/>
              <a:cs typeface="Archivo Medium"/>
              <a:sym typeface="Archivo Medium"/>
            </a:endParaRPr>
          </a:p>
          <a:p>
            <a:pPr marL="0" lvl="0" indent="0" algn="l" rtl="0">
              <a:spcBef>
                <a:spcPts val="1200"/>
              </a:spcBef>
              <a:spcAft>
                <a:spcPts val="0"/>
              </a:spcAft>
              <a:buNone/>
            </a:pPr>
            <a:r>
              <a:rPr lang="de" sz="1800">
                <a:solidFill>
                  <a:schemeClr val="dk1"/>
                </a:solidFill>
                <a:latin typeface="Archivo Medium"/>
                <a:ea typeface="Archivo Medium"/>
                <a:cs typeface="Archivo Medium"/>
                <a:sym typeface="Archivo Medium"/>
              </a:rPr>
              <a:t>Ces flags sont utilisés pour contrôler la communication entre les appareils réseau. </a:t>
            </a:r>
            <a:endParaRPr sz="1800">
              <a:solidFill>
                <a:schemeClr val="dk1"/>
              </a:solidFill>
              <a:latin typeface="Archivo Medium"/>
              <a:ea typeface="Archivo Medium"/>
              <a:cs typeface="Archivo Medium"/>
              <a:sym typeface="Archivo Medium"/>
            </a:endParaRPr>
          </a:p>
        </p:txBody>
      </p:sp>
      <p:sp>
        <p:nvSpPr>
          <p:cNvPr id="521" name="Google Shape;521;p46"/>
          <p:cNvSpPr/>
          <p:nvPr/>
        </p:nvSpPr>
        <p:spPr>
          <a:xfrm>
            <a:off x="1011157" y="693597"/>
            <a:ext cx="464484" cy="408646"/>
          </a:xfrm>
          <a:custGeom>
            <a:avLst/>
            <a:gdLst/>
            <a:ahLst/>
            <a:cxnLst/>
            <a:rect l="l" t="t" r="r" b="b"/>
            <a:pathLst>
              <a:path w="915" h="805" extrusionOk="0">
                <a:moveTo>
                  <a:pt x="537" y="402"/>
                </a:moveTo>
                <a:cubicBezTo>
                  <a:pt x="537" y="358"/>
                  <a:pt x="501" y="322"/>
                  <a:pt x="457" y="322"/>
                </a:cubicBezTo>
                <a:cubicBezTo>
                  <a:pt x="412" y="322"/>
                  <a:pt x="377" y="358"/>
                  <a:pt x="377" y="402"/>
                </a:cubicBezTo>
                <a:cubicBezTo>
                  <a:pt x="377" y="455"/>
                  <a:pt x="415" y="481"/>
                  <a:pt x="455" y="482"/>
                </a:cubicBezTo>
                <a:cubicBezTo>
                  <a:pt x="496" y="482"/>
                  <a:pt x="537" y="456"/>
                  <a:pt x="537" y="402"/>
                </a:cubicBezTo>
                <a:moveTo>
                  <a:pt x="457" y="429"/>
                </a:moveTo>
                <a:cubicBezTo>
                  <a:pt x="442" y="429"/>
                  <a:pt x="430" y="417"/>
                  <a:pt x="430" y="402"/>
                </a:cubicBezTo>
                <a:cubicBezTo>
                  <a:pt x="430" y="388"/>
                  <a:pt x="442" y="376"/>
                  <a:pt x="457" y="376"/>
                </a:cubicBezTo>
                <a:cubicBezTo>
                  <a:pt x="472" y="376"/>
                  <a:pt x="484" y="388"/>
                  <a:pt x="484" y="402"/>
                </a:cubicBezTo>
                <a:cubicBezTo>
                  <a:pt x="484" y="417"/>
                  <a:pt x="472" y="429"/>
                  <a:pt x="457" y="429"/>
                </a:cubicBezTo>
                <a:moveTo>
                  <a:pt x="862" y="649"/>
                </a:moveTo>
                <a:lnTo>
                  <a:pt x="862" y="156"/>
                </a:lnTo>
                <a:cubicBezTo>
                  <a:pt x="895" y="144"/>
                  <a:pt x="918" y="112"/>
                  <a:pt x="915" y="76"/>
                </a:cubicBezTo>
                <a:cubicBezTo>
                  <a:pt x="912" y="36"/>
                  <a:pt x="880" y="4"/>
                  <a:pt x="841" y="1"/>
                </a:cubicBezTo>
                <a:cubicBezTo>
                  <a:pt x="803" y="-1"/>
                  <a:pt x="771" y="22"/>
                  <a:pt x="759" y="55"/>
                </a:cubicBezTo>
                <a:lnTo>
                  <a:pt x="155" y="55"/>
                </a:lnTo>
                <a:cubicBezTo>
                  <a:pt x="144" y="22"/>
                  <a:pt x="111" y="-1"/>
                  <a:pt x="74" y="1"/>
                </a:cubicBezTo>
                <a:cubicBezTo>
                  <a:pt x="34" y="4"/>
                  <a:pt x="2" y="36"/>
                  <a:pt x="0" y="76"/>
                </a:cubicBezTo>
                <a:cubicBezTo>
                  <a:pt x="-3" y="112"/>
                  <a:pt x="20" y="144"/>
                  <a:pt x="53" y="156"/>
                </a:cubicBezTo>
                <a:lnTo>
                  <a:pt x="53" y="649"/>
                </a:lnTo>
                <a:cubicBezTo>
                  <a:pt x="20" y="660"/>
                  <a:pt x="-3" y="693"/>
                  <a:pt x="0" y="730"/>
                </a:cubicBezTo>
                <a:cubicBezTo>
                  <a:pt x="2" y="770"/>
                  <a:pt x="34" y="802"/>
                  <a:pt x="74" y="804"/>
                </a:cubicBezTo>
                <a:cubicBezTo>
                  <a:pt x="111" y="807"/>
                  <a:pt x="144" y="784"/>
                  <a:pt x="155" y="751"/>
                </a:cubicBezTo>
                <a:lnTo>
                  <a:pt x="759" y="751"/>
                </a:lnTo>
                <a:cubicBezTo>
                  <a:pt x="771" y="784"/>
                  <a:pt x="803" y="807"/>
                  <a:pt x="841" y="804"/>
                </a:cubicBezTo>
                <a:cubicBezTo>
                  <a:pt x="880" y="802"/>
                  <a:pt x="912" y="770"/>
                  <a:pt x="915" y="730"/>
                </a:cubicBezTo>
                <a:cubicBezTo>
                  <a:pt x="918" y="693"/>
                  <a:pt x="895" y="660"/>
                  <a:pt x="862" y="649"/>
                </a:cubicBezTo>
                <a:moveTo>
                  <a:pt x="808" y="649"/>
                </a:moveTo>
                <a:cubicBezTo>
                  <a:pt x="785" y="657"/>
                  <a:pt x="768" y="675"/>
                  <a:pt x="759" y="697"/>
                </a:cubicBezTo>
                <a:lnTo>
                  <a:pt x="155" y="697"/>
                </a:lnTo>
                <a:cubicBezTo>
                  <a:pt x="147" y="675"/>
                  <a:pt x="129" y="657"/>
                  <a:pt x="107" y="649"/>
                </a:cubicBezTo>
                <a:lnTo>
                  <a:pt x="107" y="472"/>
                </a:lnTo>
                <a:cubicBezTo>
                  <a:pt x="173" y="538"/>
                  <a:pt x="304" y="644"/>
                  <a:pt x="457" y="644"/>
                </a:cubicBezTo>
                <a:cubicBezTo>
                  <a:pt x="609" y="644"/>
                  <a:pt x="742" y="538"/>
                  <a:pt x="808" y="472"/>
                </a:cubicBezTo>
                <a:lnTo>
                  <a:pt x="808" y="649"/>
                </a:lnTo>
                <a:moveTo>
                  <a:pt x="323" y="402"/>
                </a:moveTo>
                <a:cubicBezTo>
                  <a:pt x="323" y="226"/>
                  <a:pt x="591" y="227"/>
                  <a:pt x="591" y="402"/>
                </a:cubicBezTo>
                <a:cubicBezTo>
                  <a:pt x="591" y="477"/>
                  <a:pt x="531" y="537"/>
                  <a:pt x="457" y="537"/>
                </a:cubicBezTo>
                <a:cubicBezTo>
                  <a:pt x="383" y="537"/>
                  <a:pt x="323" y="477"/>
                  <a:pt x="323" y="402"/>
                </a:cubicBezTo>
                <a:moveTo>
                  <a:pt x="457" y="161"/>
                </a:moveTo>
                <a:cubicBezTo>
                  <a:pt x="305" y="161"/>
                  <a:pt x="173" y="267"/>
                  <a:pt x="107" y="333"/>
                </a:cubicBezTo>
                <a:lnTo>
                  <a:pt x="107" y="156"/>
                </a:lnTo>
                <a:cubicBezTo>
                  <a:pt x="129" y="148"/>
                  <a:pt x="147" y="130"/>
                  <a:pt x="155" y="107"/>
                </a:cubicBezTo>
                <a:lnTo>
                  <a:pt x="759" y="107"/>
                </a:lnTo>
                <a:cubicBezTo>
                  <a:pt x="768" y="130"/>
                  <a:pt x="785" y="148"/>
                  <a:pt x="808" y="156"/>
                </a:cubicBezTo>
                <a:lnTo>
                  <a:pt x="808" y="333"/>
                </a:lnTo>
                <a:cubicBezTo>
                  <a:pt x="741" y="267"/>
                  <a:pt x="610" y="161"/>
                  <a:pt x="457" y="16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2" name="Google Shape;522;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a:t>9</a:t>
            </a:fld>
            <a:endParaRPr/>
          </a:p>
        </p:txBody>
      </p:sp>
      <p:sp>
        <p:nvSpPr>
          <p:cNvPr id="523" name="Google Shape;523;p46"/>
          <p:cNvSpPr txBox="1">
            <a:spLocks noGrp="1"/>
          </p:cNvSpPr>
          <p:nvPr>
            <p:ph type="sldNum" idx="12"/>
          </p:nvPr>
        </p:nvSpPr>
        <p:spPr>
          <a:xfrm>
            <a:off x="7897422" y="423425"/>
            <a:ext cx="737700" cy="40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de" b="1"/>
              <a:t>9</a:t>
            </a:fld>
            <a:r>
              <a:rPr lang="de" b="1"/>
              <a:t>/17</a:t>
            </a:r>
            <a:endParaRPr b="1"/>
          </a:p>
        </p:txBody>
      </p:sp>
    </p:spTree>
  </p:cSld>
  <p:clrMapOvr>
    <a:masterClrMapping/>
  </p:clrMapOvr>
</p:sld>
</file>

<file path=ppt/theme/theme1.xml><?xml version="1.0" encoding="utf-8"?>
<a:theme xmlns:a="http://schemas.openxmlformats.org/drawingml/2006/main" name="Bachelor in Robotics Engineering by Slidesgo">
  <a:themeElements>
    <a:clrScheme name="Simple Light">
      <a:dk1>
        <a:srgbClr val="1F164D"/>
      </a:dk1>
      <a:lt1>
        <a:srgbClr val="F9F9F9"/>
      </a:lt1>
      <a:dk2>
        <a:srgbClr val="E8E8E8"/>
      </a:dk2>
      <a:lt2>
        <a:srgbClr val="C1C1C1"/>
      </a:lt2>
      <a:accent1>
        <a:srgbClr val="6F79E3"/>
      </a:accent1>
      <a:accent2>
        <a:srgbClr val="433ABA"/>
      </a:accent2>
      <a:accent3>
        <a:srgbClr val="130994"/>
      </a:accent3>
      <a:accent4>
        <a:srgbClr val="FFFFFF"/>
      </a:accent4>
      <a:accent5>
        <a:srgbClr val="FFFFFF"/>
      </a:accent5>
      <a:accent6>
        <a:srgbClr val="FFFFFF"/>
      </a:accent6>
      <a:hlink>
        <a:srgbClr val="1F1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Office PowerPoint</Application>
  <PresentationFormat>Affichage à l'écran (16:9)</PresentationFormat>
  <Paragraphs>121</Paragraphs>
  <Slides>16</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IBM Plex Mono</vt:lpstr>
      <vt:lpstr>Archivo Medium</vt:lpstr>
      <vt:lpstr>Archivo</vt:lpstr>
      <vt:lpstr>Nunito Light</vt:lpstr>
      <vt:lpstr>IBM Plex Mono SemiBold</vt:lpstr>
      <vt:lpstr>Arial</vt:lpstr>
      <vt:lpstr>Bachelor in Robotics Engineering by Slidesgo</vt:lpstr>
      <vt:lpstr>SAE105 TRAITER DES DONNÉES</vt:lpstr>
      <vt:lpstr>Sommaire</vt:lpstr>
      <vt:lpstr>1. INTRODUCTION</vt:lpstr>
      <vt:lpstr>1. INTRODUCTION</vt:lpstr>
      <vt:lpstr>2. TRAITEMENT DES DONNÉES</vt:lpstr>
      <vt:lpstr>3. DEMONSTRATION DES CODES</vt:lpstr>
      <vt:lpstr>3.1 ANALYSE DES DONNÉES AVEC PYTHON: PRÉSENTATION DES CODES</vt:lpstr>
      <vt:lpstr>3.2 TYPE D'ATTAQUES ET SIGNIFICATION DES FLAGS</vt:lpstr>
      <vt:lpstr>3.2 TYPE D'ATTAQUES ET SIGNIFICATION DES FLAGS</vt:lpstr>
      <vt:lpstr>4. IDENTIFICATION DES ACTIVITÉS SUSPECTES ET ATTAQUES POTENTIELLES</vt:lpstr>
      <vt:lpstr>4. ATTAQUES POTENTIELLES</vt:lpstr>
      <vt:lpstr>5. HÉBERGEMENT GITHUB &amp; NOTICE D'UTILISATION</vt:lpstr>
      <vt:lpstr>5.1 HÉBERGEMENT GITHUB</vt:lpstr>
      <vt:lpstr>5.2 NOTICE D'UTILISATION DES PROGRAMMES</vt:lpstr>
      <vt:lpstr>5.2 NOTICE D'UTILISATION DES PROGRAMMES</vt:lpstr>
      <vt:lpstr>     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Jordao Mbambu</cp:lastModifiedBy>
  <cp:revision>1</cp:revision>
  <dcterms:modified xsi:type="dcterms:W3CDTF">2025-01-22T08:11:17Z</dcterms:modified>
</cp:coreProperties>
</file>