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Archivo Medium"/>
      <p:regular r:id="rId22"/>
      <p:bold r:id="rId23"/>
      <p:italic r:id="rId24"/>
      <p:boldItalic r:id="rId25"/>
    </p:embeddedFont>
    <p:embeddedFont>
      <p:font typeface="IBM Plex Mono SemiBold"/>
      <p:regular r:id="rId26"/>
      <p:bold r:id="rId27"/>
      <p:italic r:id="rId28"/>
      <p:boldItalic r:id="rId29"/>
    </p:embeddedFont>
    <p:embeddedFont>
      <p:font typeface="IBM Plex Mono"/>
      <p:regular r:id="rId30"/>
      <p:bold r:id="rId31"/>
      <p:italic r:id="rId32"/>
      <p:boldItalic r:id="rId33"/>
    </p:embeddedFont>
    <p:embeddedFont>
      <p:font typeface="Archiv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ArchivoMedium-regular.fntdata"/><Relationship Id="rId21" Type="http://schemas.openxmlformats.org/officeDocument/2006/relationships/slide" Target="slides/slide17.xml"/><Relationship Id="rId24" Type="http://schemas.openxmlformats.org/officeDocument/2006/relationships/font" Target="fonts/ArchivoMedium-italic.fntdata"/><Relationship Id="rId23" Type="http://schemas.openxmlformats.org/officeDocument/2006/relationships/font" Target="fonts/Archivo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BMPlexMonoSemiBold-regular.fntdata"/><Relationship Id="rId25" Type="http://schemas.openxmlformats.org/officeDocument/2006/relationships/font" Target="fonts/ArchivoMedium-boldItalic.fntdata"/><Relationship Id="rId28" Type="http://schemas.openxmlformats.org/officeDocument/2006/relationships/font" Target="fonts/IBMPlexMonoSemiBold-italic.fntdata"/><Relationship Id="rId27" Type="http://schemas.openxmlformats.org/officeDocument/2006/relationships/font" Target="fonts/IBMPlexMono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BMPlexMonoSemi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BMPlexMono-bold.fntdata"/><Relationship Id="rId30" Type="http://schemas.openxmlformats.org/officeDocument/2006/relationships/font" Target="fonts/IBMPlexMono-regular.fntdata"/><Relationship Id="rId11" Type="http://schemas.openxmlformats.org/officeDocument/2006/relationships/slide" Target="slides/slide7.xml"/><Relationship Id="rId33" Type="http://schemas.openxmlformats.org/officeDocument/2006/relationships/font" Target="fonts/IBMPlexMono-boldItalic.fntdata"/><Relationship Id="rId10" Type="http://schemas.openxmlformats.org/officeDocument/2006/relationships/slide" Target="slides/slide6.xml"/><Relationship Id="rId32" Type="http://schemas.openxmlformats.org/officeDocument/2006/relationships/font" Target="fonts/IBMPlexMono-italic.fntdata"/><Relationship Id="rId13" Type="http://schemas.openxmlformats.org/officeDocument/2006/relationships/slide" Target="slides/slide9.xml"/><Relationship Id="rId35" Type="http://schemas.openxmlformats.org/officeDocument/2006/relationships/font" Target="fonts/Archivo-bold.fntdata"/><Relationship Id="rId12" Type="http://schemas.openxmlformats.org/officeDocument/2006/relationships/slide" Target="slides/slide8.xml"/><Relationship Id="rId34" Type="http://schemas.openxmlformats.org/officeDocument/2006/relationships/font" Target="fonts/Archivo-regular.fntdata"/><Relationship Id="rId15" Type="http://schemas.openxmlformats.org/officeDocument/2006/relationships/slide" Target="slides/slide11.xml"/><Relationship Id="rId37" Type="http://schemas.openxmlformats.org/officeDocument/2006/relationships/font" Target="fonts/Archivo-boldItalic.fntdata"/><Relationship Id="rId14" Type="http://schemas.openxmlformats.org/officeDocument/2006/relationships/slide" Target="slides/slide10.xml"/><Relationship Id="rId36" Type="http://schemas.openxmlformats.org/officeDocument/2006/relationships/font" Target="fonts/Archivo-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d80f0e8bb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d80f0e8bb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d80f0e8bb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d80f0e8bb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92a81341b2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92a81341b2_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d80f0e8b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d80f0e8bb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d80f0e8bb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d80f0e8bb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92a81341b2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92a81341b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278f9692f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278f9692f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92581b7e23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92581b7e23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92a81341b2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92a81341b2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d80ebcbc3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d80ebcbc3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92581b7e2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92581b7e2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92a81341b2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92a81341b2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92a81341b2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92a81341b2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d80ebcbc3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d80ebcbc3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92a81341b2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92a81341b2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92a81341b2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92a81341b2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9.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png"/><Relationship Id="rId6"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hyperlink" Target="https://bit.ly/3A1uf1Q" TargetMode="External"/><Relationship Id="rId5" Type="http://schemas.openxmlformats.org/officeDocument/2006/relationships/hyperlink" Target="https://bit.ly/3A1uf1Q"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1" name="Google Shape;11;p2"/>
          <p:cNvSpPr txBox="1"/>
          <p:nvPr>
            <p:ph type="ctrTitle"/>
          </p:nvPr>
        </p:nvSpPr>
        <p:spPr>
          <a:xfrm>
            <a:off x="1234950" y="1398100"/>
            <a:ext cx="6486900" cy="15606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4572000" y="3461550"/>
            <a:ext cx="2947500" cy="390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3" name="Google Shape;13;p2"/>
          <p:cNvGrpSpPr/>
          <p:nvPr/>
        </p:nvGrpSpPr>
        <p:grpSpPr>
          <a:xfrm>
            <a:off x="-268674" y="-322162"/>
            <a:ext cx="9371984" cy="3960713"/>
            <a:chOff x="-268674" y="-322162"/>
            <a:chExt cx="9371984" cy="3960713"/>
          </a:xfrm>
        </p:grpSpPr>
        <p:grpSp>
          <p:nvGrpSpPr>
            <p:cNvPr id="14" name="Google Shape;14;p2"/>
            <p:cNvGrpSpPr/>
            <p:nvPr/>
          </p:nvGrpSpPr>
          <p:grpSpPr>
            <a:xfrm>
              <a:off x="225762" y="151638"/>
              <a:ext cx="8692477" cy="1388125"/>
              <a:chOff x="225762" y="151638"/>
              <a:chExt cx="8692477" cy="1388125"/>
            </a:xfrm>
          </p:grpSpPr>
          <p:pic>
            <p:nvPicPr>
              <p:cNvPr id="15" name="Google Shape;15;p2"/>
              <p:cNvPicPr preferRelativeResize="0"/>
              <p:nvPr/>
            </p:nvPicPr>
            <p:blipFill>
              <a:blip r:embed="rId2">
                <a:alphaModFix/>
              </a:blip>
              <a:stretch>
                <a:fillRect/>
              </a:stretch>
            </p:blipFill>
            <p:spPr>
              <a:xfrm rot="10800000">
                <a:off x="6955037" y="151638"/>
                <a:ext cx="1963202" cy="1388125"/>
              </a:xfrm>
              <a:prstGeom prst="rect">
                <a:avLst/>
              </a:prstGeom>
              <a:noFill/>
              <a:ln>
                <a:noFill/>
              </a:ln>
            </p:spPr>
          </p:pic>
          <p:pic>
            <p:nvPicPr>
              <p:cNvPr id="16" name="Google Shape;16;p2"/>
              <p:cNvPicPr preferRelativeResize="0"/>
              <p:nvPr/>
            </p:nvPicPr>
            <p:blipFill>
              <a:blip r:embed="rId2">
                <a:alphaModFix/>
              </a:blip>
              <a:stretch>
                <a:fillRect/>
              </a:stretch>
            </p:blipFill>
            <p:spPr>
              <a:xfrm flipH="1" rot="10800000">
                <a:off x="225762" y="151638"/>
                <a:ext cx="1963202" cy="1388125"/>
              </a:xfrm>
              <a:prstGeom prst="rect">
                <a:avLst/>
              </a:prstGeom>
              <a:noFill/>
              <a:ln>
                <a:noFill/>
              </a:ln>
            </p:spPr>
          </p:pic>
        </p:grpSp>
        <p:pic>
          <p:nvPicPr>
            <p:cNvPr id="17" name="Google Shape;17;p2"/>
            <p:cNvPicPr preferRelativeResize="0"/>
            <p:nvPr/>
          </p:nvPicPr>
          <p:blipFill>
            <a:blip r:embed="rId3">
              <a:alphaModFix/>
            </a:blip>
            <a:stretch>
              <a:fillRect/>
            </a:stretch>
          </p:blipFill>
          <p:spPr>
            <a:xfrm rot="5400000">
              <a:off x="7371875" y="1504250"/>
              <a:ext cx="2700599" cy="506600"/>
            </a:xfrm>
            <a:prstGeom prst="rect">
              <a:avLst/>
            </a:prstGeom>
            <a:noFill/>
            <a:ln>
              <a:noFill/>
            </a:ln>
          </p:spPr>
        </p:pic>
        <p:pic>
          <p:nvPicPr>
            <p:cNvPr id="18" name="Google Shape;18;p2"/>
            <p:cNvPicPr preferRelativeResize="0"/>
            <p:nvPr/>
          </p:nvPicPr>
          <p:blipFill rotWithShape="1">
            <a:blip r:embed="rId4">
              <a:alphaModFix/>
            </a:blip>
            <a:srcRect b="0" l="0" r="0" t="53277"/>
            <a:stretch/>
          </p:blipFill>
          <p:spPr>
            <a:xfrm rot="10800000">
              <a:off x="-268674" y="2723000"/>
              <a:ext cx="1861925" cy="915551"/>
            </a:xfrm>
            <a:prstGeom prst="rect">
              <a:avLst/>
            </a:prstGeom>
            <a:noFill/>
            <a:ln>
              <a:noFill/>
            </a:ln>
          </p:spPr>
        </p:pic>
        <p:pic>
          <p:nvPicPr>
            <p:cNvPr id="19" name="Google Shape;19;p2"/>
            <p:cNvPicPr preferRelativeResize="0"/>
            <p:nvPr/>
          </p:nvPicPr>
          <p:blipFill>
            <a:blip r:embed="rId4">
              <a:alphaModFix/>
            </a:blip>
            <a:stretch>
              <a:fillRect/>
            </a:stretch>
          </p:blipFill>
          <p:spPr>
            <a:xfrm rot="-5400000">
              <a:off x="7192572" y="-370975"/>
              <a:ext cx="1861925" cy="1959549"/>
            </a:xfrm>
            <a:prstGeom prst="rect">
              <a:avLst/>
            </a:prstGeom>
            <a:noFill/>
            <a:ln>
              <a:noFill/>
            </a:ln>
          </p:spPr>
        </p:pic>
      </p:grpSp>
      <p:sp>
        <p:nvSpPr>
          <p:cNvPr id="20" name="Google Shape;20;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8" name="Shape 88"/>
        <p:cNvGrpSpPr/>
        <p:nvPr/>
      </p:nvGrpSpPr>
      <p:grpSpPr>
        <a:xfrm>
          <a:off x="0" y="0"/>
          <a:ext cx="0" cy="0"/>
          <a:chOff x="0" y="0"/>
          <a:chExt cx="0" cy="0"/>
        </a:xfrm>
      </p:grpSpPr>
      <p:sp>
        <p:nvSpPr>
          <p:cNvPr id="89" name="Google Shape;89;p11"/>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0" name="Google Shape;90;p11"/>
          <p:cNvSpPr txBox="1"/>
          <p:nvPr>
            <p:ph hasCustomPrompt="1" type="title"/>
          </p:nvPr>
        </p:nvSpPr>
        <p:spPr>
          <a:xfrm>
            <a:off x="1826675" y="1685025"/>
            <a:ext cx="5493000" cy="1477200"/>
          </a:xfrm>
          <a:prstGeom prst="rect">
            <a:avLst/>
          </a:prstGeom>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lvl1pPr lvl="0" algn="ctr">
              <a:spcBef>
                <a:spcPts val="0"/>
              </a:spcBef>
              <a:spcAft>
                <a:spcPts val="0"/>
              </a:spcAft>
              <a:buSzPts val="9600"/>
              <a:buNone/>
              <a:defRPr sz="7400">
                <a:solidFill>
                  <a:schemeClr val="accent3"/>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1" name="Google Shape;91;p11"/>
          <p:cNvSpPr txBox="1"/>
          <p:nvPr>
            <p:ph idx="1" type="subTitle"/>
          </p:nvPr>
        </p:nvSpPr>
        <p:spPr>
          <a:xfrm>
            <a:off x="1826525" y="3238775"/>
            <a:ext cx="5493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2" name="Google Shape;92;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3" name="Shape 93"/>
        <p:cNvGrpSpPr/>
        <p:nvPr/>
      </p:nvGrpSpPr>
      <p:grpSpPr>
        <a:xfrm>
          <a:off x="0" y="0"/>
          <a:ext cx="0" cy="0"/>
          <a:chOff x="0" y="0"/>
          <a:chExt cx="0" cy="0"/>
        </a:xfrm>
      </p:grpSpPr>
      <p:sp>
        <p:nvSpPr>
          <p:cNvPr id="94" name="Google Shape;9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5" name="Shape 95"/>
        <p:cNvGrpSpPr/>
        <p:nvPr/>
      </p:nvGrpSpPr>
      <p:grpSpPr>
        <a:xfrm>
          <a:off x="0" y="0"/>
          <a:ext cx="0" cy="0"/>
          <a:chOff x="0" y="0"/>
          <a:chExt cx="0" cy="0"/>
        </a:xfrm>
      </p:grpSpPr>
      <p:sp>
        <p:nvSpPr>
          <p:cNvPr id="96" name="Google Shape;96;p13"/>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97" name="Google Shape;9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3"/>
          <p:cNvSpPr txBox="1"/>
          <p:nvPr>
            <p:ph idx="1" type="subTitle"/>
          </p:nvPr>
        </p:nvSpPr>
        <p:spPr>
          <a:xfrm>
            <a:off x="720000" y="2209200"/>
            <a:ext cx="2838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 name="Google Shape;99;p13"/>
          <p:cNvSpPr txBox="1"/>
          <p:nvPr>
            <p:ph idx="2" type="subTitle"/>
          </p:nvPr>
        </p:nvSpPr>
        <p:spPr>
          <a:xfrm>
            <a:off x="4214900" y="2209200"/>
            <a:ext cx="2838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 name="Google Shape;100;p13"/>
          <p:cNvSpPr txBox="1"/>
          <p:nvPr>
            <p:ph idx="3" type="subTitle"/>
          </p:nvPr>
        </p:nvSpPr>
        <p:spPr>
          <a:xfrm>
            <a:off x="720000" y="3942375"/>
            <a:ext cx="2838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13"/>
          <p:cNvSpPr txBox="1"/>
          <p:nvPr>
            <p:ph idx="4" type="subTitle"/>
          </p:nvPr>
        </p:nvSpPr>
        <p:spPr>
          <a:xfrm>
            <a:off x="4214900" y="3942375"/>
            <a:ext cx="2838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2" name="Google Shape;102;p13"/>
          <p:cNvSpPr txBox="1"/>
          <p:nvPr>
            <p:ph hasCustomPrompt="1" idx="5" type="title"/>
          </p:nvPr>
        </p:nvSpPr>
        <p:spPr>
          <a:xfrm>
            <a:off x="821600" y="1332025"/>
            <a:ext cx="904800" cy="447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hasCustomPrompt="1" idx="6" type="title"/>
          </p:nvPr>
        </p:nvSpPr>
        <p:spPr>
          <a:xfrm>
            <a:off x="821600" y="3064618"/>
            <a:ext cx="904800" cy="447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hasCustomPrompt="1" idx="7" type="title"/>
          </p:nvPr>
        </p:nvSpPr>
        <p:spPr>
          <a:xfrm>
            <a:off x="4316491" y="1332025"/>
            <a:ext cx="904800" cy="447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hasCustomPrompt="1" idx="8" type="title"/>
          </p:nvPr>
        </p:nvSpPr>
        <p:spPr>
          <a:xfrm>
            <a:off x="4316491" y="3064618"/>
            <a:ext cx="904800" cy="4476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idx="9" type="subTitle"/>
          </p:nvPr>
        </p:nvSpPr>
        <p:spPr>
          <a:xfrm>
            <a:off x="720000" y="1801116"/>
            <a:ext cx="28383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7" name="Google Shape;107;p13"/>
          <p:cNvSpPr txBox="1"/>
          <p:nvPr>
            <p:ph idx="13" type="subTitle"/>
          </p:nvPr>
        </p:nvSpPr>
        <p:spPr>
          <a:xfrm>
            <a:off x="4214891" y="1801116"/>
            <a:ext cx="28383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8" name="Google Shape;108;p13"/>
          <p:cNvSpPr txBox="1"/>
          <p:nvPr>
            <p:ph idx="14" type="subTitle"/>
          </p:nvPr>
        </p:nvSpPr>
        <p:spPr>
          <a:xfrm>
            <a:off x="720000" y="3533776"/>
            <a:ext cx="28383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9" name="Google Shape;109;p13"/>
          <p:cNvSpPr txBox="1"/>
          <p:nvPr>
            <p:ph idx="15" type="subTitle"/>
          </p:nvPr>
        </p:nvSpPr>
        <p:spPr>
          <a:xfrm>
            <a:off x="4214891" y="3533776"/>
            <a:ext cx="28383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0" name="Google Shape;110;p13"/>
          <p:cNvGrpSpPr/>
          <p:nvPr/>
        </p:nvGrpSpPr>
        <p:grpSpPr>
          <a:xfrm>
            <a:off x="875350" y="127038"/>
            <a:ext cx="8033701" cy="4846535"/>
            <a:chOff x="875350" y="127038"/>
            <a:chExt cx="8033701" cy="4846535"/>
          </a:xfrm>
        </p:grpSpPr>
        <p:pic>
          <p:nvPicPr>
            <p:cNvPr id="111" name="Google Shape;111;p13"/>
            <p:cNvPicPr preferRelativeResize="0"/>
            <p:nvPr/>
          </p:nvPicPr>
          <p:blipFill>
            <a:blip r:embed="rId2">
              <a:alphaModFix/>
            </a:blip>
            <a:stretch>
              <a:fillRect/>
            </a:stretch>
          </p:blipFill>
          <p:spPr>
            <a:xfrm>
              <a:off x="7262350" y="4591273"/>
              <a:ext cx="1646700" cy="382300"/>
            </a:xfrm>
            <a:prstGeom prst="rect">
              <a:avLst/>
            </a:prstGeom>
            <a:noFill/>
            <a:ln>
              <a:noFill/>
            </a:ln>
          </p:spPr>
        </p:pic>
        <p:pic>
          <p:nvPicPr>
            <p:cNvPr id="112" name="Google Shape;112;p13"/>
            <p:cNvPicPr preferRelativeResize="0"/>
            <p:nvPr/>
          </p:nvPicPr>
          <p:blipFill>
            <a:blip r:embed="rId2">
              <a:alphaModFix/>
            </a:blip>
            <a:stretch>
              <a:fillRect/>
            </a:stretch>
          </p:blipFill>
          <p:spPr>
            <a:xfrm rot="10800000">
              <a:off x="875350" y="127038"/>
              <a:ext cx="797312" cy="185100"/>
            </a:xfrm>
            <a:prstGeom prst="rect">
              <a:avLst/>
            </a:prstGeom>
            <a:noFill/>
            <a:ln>
              <a:noFill/>
            </a:ln>
          </p:spPr>
        </p:pic>
      </p:grpSp>
      <p:grpSp>
        <p:nvGrpSpPr>
          <p:cNvPr id="113" name="Google Shape;113;p13"/>
          <p:cNvGrpSpPr/>
          <p:nvPr/>
        </p:nvGrpSpPr>
        <p:grpSpPr>
          <a:xfrm>
            <a:off x="-989124" y="-114101"/>
            <a:ext cx="9926867" cy="5390476"/>
            <a:chOff x="-989124" y="-114101"/>
            <a:chExt cx="9926867" cy="5390476"/>
          </a:xfrm>
        </p:grpSpPr>
        <p:pic>
          <p:nvPicPr>
            <p:cNvPr id="114" name="Google Shape;114;p13"/>
            <p:cNvPicPr preferRelativeResize="0"/>
            <p:nvPr/>
          </p:nvPicPr>
          <p:blipFill>
            <a:blip r:embed="rId3">
              <a:alphaModFix/>
            </a:blip>
            <a:stretch>
              <a:fillRect/>
            </a:stretch>
          </p:blipFill>
          <p:spPr>
            <a:xfrm flipH="1" rot="-5400000">
              <a:off x="7472389" y="3811021"/>
              <a:ext cx="2467774" cy="462933"/>
            </a:xfrm>
            <a:prstGeom prst="rect">
              <a:avLst/>
            </a:prstGeom>
            <a:noFill/>
            <a:ln>
              <a:noFill/>
            </a:ln>
          </p:spPr>
        </p:pic>
        <p:pic>
          <p:nvPicPr>
            <p:cNvPr id="115" name="Google Shape;115;p13"/>
            <p:cNvPicPr preferRelativeResize="0"/>
            <p:nvPr/>
          </p:nvPicPr>
          <p:blipFill>
            <a:blip r:embed="rId4">
              <a:alphaModFix/>
            </a:blip>
            <a:stretch>
              <a:fillRect/>
            </a:stretch>
          </p:blipFill>
          <p:spPr>
            <a:xfrm flipH="1">
              <a:off x="-989124" y="-114101"/>
              <a:ext cx="2123360" cy="667375"/>
            </a:xfrm>
            <a:prstGeom prst="rect">
              <a:avLst/>
            </a:prstGeom>
            <a:noFill/>
            <a:ln>
              <a:noFill/>
            </a:ln>
          </p:spPr>
        </p:pic>
      </p:grpSp>
      <p:sp>
        <p:nvSpPr>
          <p:cNvPr id="116" name="Google Shape;11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7" name="Shape 117"/>
        <p:cNvGrpSpPr/>
        <p:nvPr/>
      </p:nvGrpSpPr>
      <p:grpSpPr>
        <a:xfrm>
          <a:off x="0" y="0"/>
          <a:ext cx="0" cy="0"/>
          <a:chOff x="0" y="0"/>
          <a:chExt cx="0" cy="0"/>
        </a:xfrm>
      </p:grpSpPr>
      <p:sp>
        <p:nvSpPr>
          <p:cNvPr id="118" name="Google Shape;118;p14"/>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19" name="Google Shape;119;p14"/>
          <p:cNvSpPr txBox="1"/>
          <p:nvPr>
            <p:ph type="title"/>
          </p:nvPr>
        </p:nvSpPr>
        <p:spPr>
          <a:xfrm>
            <a:off x="2133775" y="3054750"/>
            <a:ext cx="6297000" cy="6618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0" name="Google Shape;120;p14"/>
          <p:cNvSpPr txBox="1"/>
          <p:nvPr>
            <p:ph idx="1" type="subTitle"/>
          </p:nvPr>
        </p:nvSpPr>
        <p:spPr>
          <a:xfrm>
            <a:off x="2133600" y="1426950"/>
            <a:ext cx="6297000" cy="1627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21" name="Google Shape;12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
    <p:spTree>
      <p:nvGrpSpPr>
        <p:cNvPr id="122" name="Shape 122"/>
        <p:cNvGrpSpPr/>
        <p:nvPr/>
      </p:nvGrpSpPr>
      <p:grpSpPr>
        <a:xfrm>
          <a:off x="0" y="0"/>
          <a:ext cx="0" cy="0"/>
          <a:chOff x="0" y="0"/>
          <a:chExt cx="0" cy="0"/>
        </a:xfrm>
      </p:grpSpPr>
      <p:sp>
        <p:nvSpPr>
          <p:cNvPr id="123" name="Google Shape;123;p15"/>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4" name="Google Shape;124;p15"/>
          <p:cNvSpPr txBox="1"/>
          <p:nvPr>
            <p:ph type="title"/>
          </p:nvPr>
        </p:nvSpPr>
        <p:spPr>
          <a:xfrm>
            <a:off x="2960400" y="1482025"/>
            <a:ext cx="4256400" cy="1526100"/>
          </a:xfrm>
          <a:prstGeom prst="rect">
            <a:avLst/>
          </a:prstGeom>
          <a:solidFill>
            <a:schemeClr val="lt1"/>
          </a:solidFill>
        </p:spPr>
        <p:txBody>
          <a:bodyPr anchorCtr="0" anchor="b" bIns="91425" lIns="91425" spcFirstLastPara="1" rIns="91425" wrap="square" tIns="91425">
            <a:noAutofit/>
          </a:bodyPr>
          <a:lstStyle>
            <a:lvl1pPr lvl="0" rtl="0">
              <a:lnSpc>
                <a:spcPct val="90000"/>
              </a:lnSpc>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5" name="Google Shape;125;p15"/>
          <p:cNvSpPr txBox="1"/>
          <p:nvPr>
            <p:ph hasCustomPrompt="1" idx="2" type="title"/>
          </p:nvPr>
        </p:nvSpPr>
        <p:spPr>
          <a:xfrm>
            <a:off x="827527" y="1787125"/>
            <a:ext cx="1995000" cy="915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6000"/>
              <a:buNone/>
              <a:defRPr sz="60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 name="Google Shape;126;p15"/>
          <p:cNvSpPr txBox="1"/>
          <p:nvPr>
            <p:ph idx="1" type="subTitle"/>
          </p:nvPr>
        </p:nvSpPr>
        <p:spPr>
          <a:xfrm>
            <a:off x="5234950" y="3619525"/>
            <a:ext cx="2697600" cy="602100"/>
          </a:xfrm>
          <a:prstGeom prst="rect">
            <a:avLst/>
          </a:prstGeom>
          <a:solidFill>
            <a:schemeClr val="lt1"/>
          </a:solidFill>
        </p:spPr>
        <p:txBody>
          <a:bodyPr anchorCtr="0" anchor="t" bIns="91425" lIns="91425" spcFirstLastPara="1" rIns="91425" wrap="square" tIns="91425">
            <a:noAutofit/>
          </a:bodyPr>
          <a:lstStyle>
            <a:lvl1pPr lvl="0" rtl="0" algn="r">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27" name="Google Shape;127;p15"/>
          <p:cNvGrpSpPr/>
          <p:nvPr/>
        </p:nvGrpSpPr>
        <p:grpSpPr>
          <a:xfrm>
            <a:off x="0" y="0"/>
            <a:ext cx="9143999" cy="5143500"/>
            <a:chOff x="0" y="0"/>
            <a:chExt cx="9143999" cy="5143500"/>
          </a:xfrm>
        </p:grpSpPr>
        <p:pic>
          <p:nvPicPr>
            <p:cNvPr id="128" name="Google Shape;128;p15"/>
            <p:cNvPicPr preferRelativeResize="0"/>
            <p:nvPr/>
          </p:nvPicPr>
          <p:blipFill rotWithShape="1">
            <a:blip r:embed="rId2">
              <a:alphaModFix/>
            </a:blip>
            <a:srcRect b="6716" l="50275" r="0" t="0"/>
            <a:stretch/>
          </p:blipFill>
          <p:spPr>
            <a:xfrm>
              <a:off x="0" y="3173625"/>
              <a:ext cx="2087874" cy="1969875"/>
            </a:xfrm>
            <a:prstGeom prst="rect">
              <a:avLst/>
            </a:prstGeom>
            <a:noFill/>
            <a:ln>
              <a:noFill/>
            </a:ln>
          </p:spPr>
        </p:pic>
        <p:pic>
          <p:nvPicPr>
            <p:cNvPr id="129" name="Google Shape;129;p15"/>
            <p:cNvPicPr preferRelativeResize="0"/>
            <p:nvPr/>
          </p:nvPicPr>
          <p:blipFill rotWithShape="1">
            <a:blip r:embed="rId2">
              <a:alphaModFix/>
            </a:blip>
            <a:srcRect b="6716" l="50275" r="0" t="0"/>
            <a:stretch/>
          </p:blipFill>
          <p:spPr>
            <a:xfrm flipH="1" rot="10800000">
              <a:off x="0" y="0"/>
              <a:ext cx="2087874" cy="1969875"/>
            </a:xfrm>
            <a:prstGeom prst="rect">
              <a:avLst/>
            </a:prstGeom>
            <a:noFill/>
            <a:ln>
              <a:noFill/>
            </a:ln>
          </p:spPr>
        </p:pic>
        <p:grpSp>
          <p:nvGrpSpPr>
            <p:cNvPr id="130" name="Google Shape;130;p15"/>
            <p:cNvGrpSpPr/>
            <p:nvPr/>
          </p:nvGrpSpPr>
          <p:grpSpPr>
            <a:xfrm flipH="1">
              <a:off x="7056125" y="0"/>
              <a:ext cx="2087874" cy="5143500"/>
              <a:chOff x="4640575" y="0"/>
              <a:chExt cx="2087874" cy="5143500"/>
            </a:xfrm>
          </p:grpSpPr>
          <p:pic>
            <p:nvPicPr>
              <p:cNvPr id="131" name="Google Shape;131;p15"/>
              <p:cNvPicPr preferRelativeResize="0"/>
              <p:nvPr/>
            </p:nvPicPr>
            <p:blipFill rotWithShape="1">
              <a:blip r:embed="rId2">
                <a:alphaModFix/>
              </a:blip>
              <a:srcRect b="6716" l="50275" r="0" t="0"/>
              <a:stretch/>
            </p:blipFill>
            <p:spPr>
              <a:xfrm>
                <a:off x="4640575" y="3173625"/>
                <a:ext cx="2087874" cy="1969875"/>
              </a:xfrm>
              <a:prstGeom prst="rect">
                <a:avLst/>
              </a:prstGeom>
              <a:noFill/>
              <a:ln>
                <a:noFill/>
              </a:ln>
            </p:spPr>
          </p:pic>
          <p:pic>
            <p:nvPicPr>
              <p:cNvPr id="132" name="Google Shape;132;p15"/>
              <p:cNvPicPr preferRelativeResize="0"/>
              <p:nvPr/>
            </p:nvPicPr>
            <p:blipFill rotWithShape="1">
              <a:blip r:embed="rId2">
                <a:alphaModFix/>
              </a:blip>
              <a:srcRect b="6716" l="50275" r="0" t="0"/>
              <a:stretch/>
            </p:blipFill>
            <p:spPr>
              <a:xfrm flipH="1" rot="10800000">
                <a:off x="4640575" y="0"/>
                <a:ext cx="2087874" cy="1969875"/>
              </a:xfrm>
              <a:prstGeom prst="rect">
                <a:avLst/>
              </a:prstGeom>
              <a:noFill/>
              <a:ln>
                <a:noFill/>
              </a:ln>
            </p:spPr>
          </p:pic>
        </p:grpSp>
      </p:grpSp>
      <p:grpSp>
        <p:nvGrpSpPr>
          <p:cNvPr id="133" name="Google Shape;133;p15"/>
          <p:cNvGrpSpPr/>
          <p:nvPr/>
        </p:nvGrpSpPr>
        <p:grpSpPr>
          <a:xfrm>
            <a:off x="3338114" y="76571"/>
            <a:ext cx="2467774" cy="4990358"/>
            <a:chOff x="3338114" y="76571"/>
            <a:chExt cx="2467774" cy="4990358"/>
          </a:xfrm>
        </p:grpSpPr>
        <p:pic>
          <p:nvPicPr>
            <p:cNvPr id="134" name="Google Shape;134;p15"/>
            <p:cNvPicPr preferRelativeResize="0"/>
            <p:nvPr/>
          </p:nvPicPr>
          <p:blipFill>
            <a:blip r:embed="rId3">
              <a:alphaModFix/>
            </a:blip>
            <a:stretch>
              <a:fillRect/>
            </a:stretch>
          </p:blipFill>
          <p:spPr>
            <a:xfrm>
              <a:off x="3338114" y="76571"/>
              <a:ext cx="2467774" cy="462933"/>
            </a:xfrm>
            <a:prstGeom prst="rect">
              <a:avLst/>
            </a:prstGeom>
            <a:noFill/>
            <a:ln>
              <a:noFill/>
            </a:ln>
          </p:spPr>
        </p:pic>
        <p:pic>
          <p:nvPicPr>
            <p:cNvPr id="135" name="Google Shape;135;p15"/>
            <p:cNvPicPr preferRelativeResize="0"/>
            <p:nvPr/>
          </p:nvPicPr>
          <p:blipFill>
            <a:blip r:embed="rId3">
              <a:alphaModFix/>
            </a:blip>
            <a:stretch>
              <a:fillRect/>
            </a:stretch>
          </p:blipFill>
          <p:spPr>
            <a:xfrm flipH="1" rot="10800000">
              <a:off x="3338114" y="4603996"/>
              <a:ext cx="2467774" cy="462933"/>
            </a:xfrm>
            <a:prstGeom prst="rect">
              <a:avLst/>
            </a:prstGeom>
            <a:noFill/>
            <a:ln>
              <a:noFill/>
            </a:ln>
          </p:spPr>
        </p:pic>
      </p:grpSp>
      <p:sp>
        <p:nvSpPr>
          <p:cNvPr id="136" name="Google Shape;13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37" name="Shape 137"/>
        <p:cNvGrpSpPr/>
        <p:nvPr/>
      </p:nvGrpSpPr>
      <p:grpSpPr>
        <a:xfrm>
          <a:off x="0" y="0"/>
          <a:ext cx="0" cy="0"/>
          <a:chOff x="0" y="0"/>
          <a:chExt cx="0" cy="0"/>
        </a:xfrm>
      </p:grpSpPr>
      <p:sp>
        <p:nvSpPr>
          <p:cNvPr id="138" name="Google Shape;138;p16"/>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39" name="Google Shape;139;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40" name="Google Shape;140;p16"/>
          <p:cNvPicPr preferRelativeResize="0"/>
          <p:nvPr/>
        </p:nvPicPr>
        <p:blipFill>
          <a:blip r:embed="rId2">
            <a:alphaModFix/>
          </a:blip>
          <a:stretch>
            <a:fillRect/>
          </a:stretch>
        </p:blipFill>
        <p:spPr>
          <a:xfrm rot="5400000">
            <a:off x="144674" y="4585774"/>
            <a:ext cx="456876" cy="242950"/>
          </a:xfrm>
          <a:prstGeom prst="rect">
            <a:avLst/>
          </a:prstGeom>
          <a:noFill/>
          <a:ln>
            <a:noFill/>
          </a:ln>
        </p:spPr>
      </p:pic>
      <p:grpSp>
        <p:nvGrpSpPr>
          <p:cNvPr id="141" name="Google Shape;141;p16"/>
          <p:cNvGrpSpPr/>
          <p:nvPr/>
        </p:nvGrpSpPr>
        <p:grpSpPr>
          <a:xfrm>
            <a:off x="180800" y="151650"/>
            <a:ext cx="7384900" cy="4847217"/>
            <a:chOff x="180800" y="151650"/>
            <a:chExt cx="7384900" cy="4847217"/>
          </a:xfrm>
        </p:grpSpPr>
        <p:pic>
          <p:nvPicPr>
            <p:cNvPr id="142" name="Google Shape;142;p16"/>
            <p:cNvPicPr preferRelativeResize="0"/>
            <p:nvPr/>
          </p:nvPicPr>
          <p:blipFill rotWithShape="1">
            <a:blip r:embed="rId3">
              <a:alphaModFix/>
            </a:blip>
            <a:srcRect b="23693" l="11402" r="0" t="0"/>
            <a:stretch/>
          </p:blipFill>
          <p:spPr>
            <a:xfrm>
              <a:off x="180800" y="4478792"/>
              <a:ext cx="2380425" cy="520075"/>
            </a:xfrm>
            <a:prstGeom prst="rect">
              <a:avLst/>
            </a:prstGeom>
            <a:noFill/>
            <a:ln>
              <a:noFill/>
            </a:ln>
          </p:spPr>
        </p:pic>
        <p:pic>
          <p:nvPicPr>
            <p:cNvPr id="143" name="Google Shape;143;p16"/>
            <p:cNvPicPr preferRelativeResize="0"/>
            <p:nvPr/>
          </p:nvPicPr>
          <p:blipFill rotWithShape="1">
            <a:blip r:embed="rId3">
              <a:alphaModFix/>
            </a:blip>
            <a:srcRect b="23693" l="-542" r="0" t="0"/>
            <a:stretch/>
          </p:blipFill>
          <p:spPr>
            <a:xfrm rot="10800000">
              <a:off x="4864399" y="151650"/>
              <a:ext cx="2701301" cy="520075"/>
            </a:xfrm>
            <a:prstGeom prst="rect">
              <a:avLst/>
            </a:prstGeom>
            <a:noFill/>
            <a:ln>
              <a:noFill/>
            </a:ln>
          </p:spPr>
        </p:pic>
      </p:grpSp>
      <p:sp>
        <p:nvSpPr>
          <p:cNvPr id="144" name="Google Shape;14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45" name="Shape 145"/>
        <p:cNvGrpSpPr/>
        <p:nvPr/>
      </p:nvGrpSpPr>
      <p:grpSpPr>
        <a:xfrm>
          <a:off x="0" y="0"/>
          <a:ext cx="0" cy="0"/>
          <a:chOff x="0" y="0"/>
          <a:chExt cx="0" cy="0"/>
        </a:xfrm>
      </p:grpSpPr>
      <p:sp>
        <p:nvSpPr>
          <p:cNvPr id="146" name="Google Shape;146;p17"/>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47" name="Google Shape;14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8" name="Google Shape;148;p17"/>
          <p:cNvGrpSpPr/>
          <p:nvPr/>
        </p:nvGrpSpPr>
        <p:grpSpPr>
          <a:xfrm>
            <a:off x="182592" y="152134"/>
            <a:ext cx="8782132" cy="4841131"/>
            <a:chOff x="182592" y="152134"/>
            <a:chExt cx="8782132" cy="4841131"/>
          </a:xfrm>
        </p:grpSpPr>
        <p:pic>
          <p:nvPicPr>
            <p:cNvPr id="149" name="Google Shape;149;p17"/>
            <p:cNvPicPr preferRelativeResize="0"/>
            <p:nvPr/>
          </p:nvPicPr>
          <p:blipFill rotWithShape="1">
            <a:blip r:embed="rId2">
              <a:alphaModFix/>
            </a:blip>
            <a:srcRect b="7552" l="0" r="49589" t="0"/>
            <a:stretch/>
          </p:blipFill>
          <p:spPr>
            <a:xfrm>
              <a:off x="7720725" y="3846041"/>
              <a:ext cx="1243999" cy="1147224"/>
            </a:xfrm>
            <a:prstGeom prst="rect">
              <a:avLst/>
            </a:prstGeom>
            <a:noFill/>
            <a:ln>
              <a:noFill/>
            </a:ln>
          </p:spPr>
        </p:pic>
        <p:pic>
          <p:nvPicPr>
            <p:cNvPr id="150" name="Google Shape;150;p17"/>
            <p:cNvPicPr preferRelativeResize="0"/>
            <p:nvPr/>
          </p:nvPicPr>
          <p:blipFill rotWithShape="1">
            <a:blip r:embed="rId2">
              <a:alphaModFix/>
            </a:blip>
            <a:srcRect b="7552" l="0" r="49589" t="0"/>
            <a:stretch/>
          </p:blipFill>
          <p:spPr>
            <a:xfrm rot="10800000">
              <a:off x="182592" y="152134"/>
              <a:ext cx="957599" cy="883100"/>
            </a:xfrm>
            <a:prstGeom prst="rect">
              <a:avLst/>
            </a:prstGeom>
            <a:noFill/>
            <a:ln>
              <a:noFill/>
            </a:ln>
          </p:spPr>
        </p:pic>
      </p:grpSp>
      <p:pic>
        <p:nvPicPr>
          <p:cNvPr id="151" name="Google Shape;151;p17"/>
          <p:cNvPicPr preferRelativeResize="0"/>
          <p:nvPr/>
        </p:nvPicPr>
        <p:blipFill>
          <a:blip r:embed="rId3">
            <a:alphaModFix/>
          </a:blip>
          <a:stretch>
            <a:fillRect/>
          </a:stretch>
        </p:blipFill>
        <p:spPr>
          <a:xfrm>
            <a:off x="6322101" y="4409576"/>
            <a:ext cx="2467773" cy="775639"/>
          </a:xfrm>
          <a:prstGeom prst="rect">
            <a:avLst/>
          </a:prstGeom>
          <a:noFill/>
          <a:ln>
            <a:noFill/>
          </a:ln>
        </p:spPr>
      </p:pic>
      <p:pic>
        <p:nvPicPr>
          <p:cNvPr id="152" name="Google Shape;152;p17"/>
          <p:cNvPicPr preferRelativeResize="0"/>
          <p:nvPr/>
        </p:nvPicPr>
        <p:blipFill>
          <a:blip r:embed="rId4">
            <a:alphaModFix/>
          </a:blip>
          <a:stretch>
            <a:fillRect/>
          </a:stretch>
        </p:blipFill>
        <p:spPr>
          <a:xfrm rot="5400000">
            <a:off x="-546499" y="1455823"/>
            <a:ext cx="1811326" cy="420525"/>
          </a:xfrm>
          <a:prstGeom prst="rect">
            <a:avLst/>
          </a:prstGeom>
          <a:noFill/>
          <a:ln>
            <a:noFill/>
          </a:ln>
        </p:spPr>
      </p:pic>
      <p:sp>
        <p:nvSpPr>
          <p:cNvPr id="153" name="Google Shape;153;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54" name="Shape 154"/>
        <p:cNvGrpSpPr/>
        <p:nvPr/>
      </p:nvGrpSpPr>
      <p:grpSpPr>
        <a:xfrm>
          <a:off x="0" y="0"/>
          <a:ext cx="0" cy="0"/>
          <a:chOff x="0" y="0"/>
          <a:chExt cx="0" cy="0"/>
        </a:xfrm>
      </p:grpSpPr>
      <p:sp>
        <p:nvSpPr>
          <p:cNvPr id="155" name="Google Shape;155;p18"/>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56" name="Google Shape;15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57" name="Google Shape;157;p18"/>
          <p:cNvPicPr preferRelativeResize="0"/>
          <p:nvPr/>
        </p:nvPicPr>
        <p:blipFill>
          <a:blip r:embed="rId2">
            <a:alphaModFix/>
          </a:blip>
          <a:stretch>
            <a:fillRect/>
          </a:stretch>
        </p:blipFill>
        <p:spPr>
          <a:xfrm rot="10800000">
            <a:off x="7173151" y="148975"/>
            <a:ext cx="1750074" cy="406300"/>
          </a:xfrm>
          <a:prstGeom prst="rect">
            <a:avLst/>
          </a:prstGeom>
          <a:noFill/>
          <a:ln>
            <a:noFill/>
          </a:ln>
        </p:spPr>
      </p:pic>
      <p:grpSp>
        <p:nvGrpSpPr>
          <p:cNvPr id="158" name="Google Shape;158;p18"/>
          <p:cNvGrpSpPr/>
          <p:nvPr/>
        </p:nvGrpSpPr>
        <p:grpSpPr>
          <a:xfrm>
            <a:off x="5" y="4485746"/>
            <a:ext cx="5468149" cy="506759"/>
            <a:chOff x="1798830" y="4485746"/>
            <a:chExt cx="5468149" cy="506759"/>
          </a:xfrm>
        </p:grpSpPr>
        <p:pic>
          <p:nvPicPr>
            <p:cNvPr id="159" name="Google Shape;159;p18"/>
            <p:cNvPicPr preferRelativeResize="0"/>
            <p:nvPr/>
          </p:nvPicPr>
          <p:blipFill rotWithShape="1">
            <a:blip r:embed="rId3">
              <a:alphaModFix/>
            </a:blip>
            <a:srcRect b="0" l="0" r="0" t="27948"/>
            <a:stretch/>
          </p:blipFill>
          <p:spPr>
            <a:xfrm rot="10800000">
              <a:off x="3338099" y="4628330"/>
              <a:ext cx="2467776" cy="364175"/>
            </a:xfrm>
            <a:prstGeom prst="rect">
              <a:avLst/>
            </a:prstGeom>
            <a:noFill/>
            <a:ln>
              <a:noFill/>
            </a:ln>
          </p:spPr>
        </p:pic>
        <p:pic>
          <p:nvPicPr>
            <p:cNvPr id="160" name="Google Shape;160;p18"/>
            <p:cNvPicPr preferRelativeResize="0"/>
            <p:nvPr/>
          </p:nvPicPr>
          <p:blipFill>
            <a:blip r:embed="rId4">
              <a:alphaModFix/>
            </a:blip>
            <a:stretch>
              <a:fillRect/>
            </a:stretch>
          </p:blipFill>
          <p:spPr>
            <a:xfrm>
              <a:off x="1798830" y="4485746"/>
              <a:ext cx="2467774" cy="462933"/>
            </a:xfrm>
            <a:prstGeom prst="rect">
              <a:avLst/>
            </a:prstGeom>
            <a:noFill/>
            <a:ln>
              <a:noFill/>
            </a:ln>
          </p:spPr>
        </p:pic>
        <p:pic>
          <p:nvPicPr>
            <p:cNvPr id="161" name="Google Shape;161;p18"/>
            <p:cNvPicPr preferRelativeResize="0"/>
            <p:nvPr/>
          </p:nvPicPr>
          <p:blipFill>
            <a:blip r:embed="rId4">
              <a:alphaModFix/>
            </a:blip>
            <a:stretch>
              <a:fillRect/>
            </a:stretch>
          </p:blipFill>
          <p:spPr>
            <a:xfrm>
              <a:off x="4799205" y="4485746"/>
              <a:ext cx="2467774" cy="462933"/>
            </a:xfrm>
            <a:prstGeom prst="rect">
              <a:avLst/>
            </a:prstGeom>
            <a:noFill/>
            <a:ln>
              <a:noFill/>
            </a:ln>
          </p:spPr>
        </p:pic>
      </p:grpSp>
      <p:sp>
        <p:nvSpPr>
          <p:cNvPr id="162" name="Google Shape;16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163" name="Shape 163"/>
        <p:cNvGrpSpPr/>
        <p:nvPr/>
      </p:nvGrpSpPr>
      <p:grpSpPr>
        <a:xfrm>
          <a:off x="0" y="0"/>
          <a:ext cx="0" cy="0"/>
          <a:chOff x="0" y="0"/>
          <a:chExt cx="0" cy="0"/>
        </a:xfrm>
      </p:grpSpPr>
      <p:sp>
        <p:nvSpPr>
          <p:cNvPr id="164" name="Google Shape;164;p19"/>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65" name="Google Shape;16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66" name="Google Shape;166;p19"/>
          <p:cNvGrpSpPr/>
          <p:nvPr/>
        </p:nvGrpSpPr>
        <p:grpSpPr>
          <a:xfrm>
            <a:off x="5610238" y="-3"/>
            <a:ext cx="3206224" cy="664100"/>
            <a:chOff x="5610238" y="-3"/>
            <a:chExt cx="3206224" cy="664100"/>
          </a:xfrm>
        </p:grpSpPr>
        <p:pic>
          <p:nvPicPr>
            <p:cNvPr id="167" name="Google Shape;167;p19"/>
            <p:cNvPicPr preferRelativeResize="0"/>
            <p:nvPr/>
          </p:nvPicPr>
          <p:blipFill>
            <a:blip r:embed="rId2">
              <a:alphaModFix amt="51000"/>
            </a:blip>
            <a:stretch>
              <a:fillRect/>
            </a:stretch>
          </p:blipFill>
          <p:spPr>
            <a:xfrm rot="10800000">
              <a:off x="5610238" y="-3"/>
              <a:ext cx="3206224" cy="664100"/>
            </a:xfrm>
            <a:prstGeom prst="rect">
              <a:avLst/>
            </a:prstGeom>
            <a:noFill/>
            <a:ln>
              <a:noFill/>
            </a:ln>
          </p:spPr>
        </p:pic>
        <p:pic>
          <p:nvPicPr>
            <p:cNvPr id="168" name="Google Shape;168;p19"/>
            <p:cNvPicPr preferRelativeResize="0"/>
            <p:nvPr/>
          </p:nvPicPr>
          <p:blipFill>
            <a:blip r:embed="rId2">
              <a:alphaModFix/>
            </a:blip>
            <a:stretch>
              <a:fillRect/>
            </a:stretch>
          </p:blipFill>
          <p:spPr>
            <a:xfrm rot="10800000">
              <a:off x="6415875" y="159727"/>
              <a:ext cx="1185500" cy="245550"/>
            </a:xfrm>
            <a:prstGeom prst="rect">
              <a:avLst/>
            </a:prstGeom>
            <a:noFill/>
            <a:ln>
              <a:noFill/>
            </a:ln>
          </p:spPr>
        </p:pic>
      </p:grpSp>
      <p:grpSp>
        <p:nvGrpSpPr>
          <p:cNvPr id="169" name="Google Shape;169;p19"/>
          <p:cNvGrpSpPr/>
          <p:nvPr/>
        </p:nvGrpSpPr>
        <p:grpSpPr>
          <a:xfrm>
            <a:off x="173699" y="149901"/>
            <a:ext cx="8791752" cy="5042757"/>
            <a:chOff x="173699" y="149901"/>
            <a:chExt cx="8791752" cy="5042757"/>
          </a:xfrm>
        </p:grpSpPr>
        <p:pic>
          <p:nvPicPr>
            <p:cNvPr id="170" name="Google Shape;170;p19"/>
            <p:cNvPicPr preferRelativeResize="0"/>
            <p:nvPr/>
          </p:nvPicPr>
          <p:blipFill>
            <a:blip r:embed="rId3">
              <a:alphaModFix/>
            </a:blip>
            <a:stretch>
              <a:fillRect/>
            </a:stretch>
          </p:blipFill>
          <p:spPr>
            <a:xfrm>
              <a:off x="1144626" y="4417018"/>
              <a:ext cx="2467773" cy="775639"/>
            </a:xfrm>
            <a:prstGeom prst="rect">
              <a:avLst/>
            </a:prstGeom>
            <a:noFill/>
            <a:ln>
              <a:noFill/>
            </a:ln>
          </p:spPr>
        </p:pic>
        <p:pic>
          <p:nvPicPr>
            <p:cNvPr id="171" name="Google Shape;171;p19"/>
            <p:cNvPicPr preferRelativeResize="0"/>
            <p:nvPr/>
          </p:nvPicPr>
          <p:blipFill>
            <a:blip r:embed="rId4">
              <a:alphaModFix/>
            </a:blip>
            <a:stretch>
              <a:fillRect/>
            </a:stretch>
          </p:blipFill>
          <p:spPr>
            <a:xfrm>
              <a:off x="173699" y="3609676"/>
              <a:ext cx="1963202" cy="1388124"/>
            </a:xfrm>
            <a:prstGeom prst="rect">
              <a:avLst/>
            </a:prstGeom>
            <a:noFill/>
            <a:ln>
              <a:noFill/>
            </a:ln>
          </p:spPr>
        </p:pic>
        <p:pic>
          <p:nvPicPr>
            <p:cNvPr id="172" name="Google Shape;172;p19"/>
            <p:cNvPicPr preferRelativeResize="0"/>
            <p:nvPr/>
          </p:nvPicPr>
          <p:blipFill>
            <a:blip r:embed="rId4">
              <a:alphaModFix/>
            </a:blip>
            <a:stretch>
              <a:fillRect/>
            </a:stretch>
          </p:blipFill>
          <p:spPr>
            <a:xfrm rot="10800000">
              <a:off x="7002249" y="149901"/>
              <a:ext cx="1963202" cy="1388125"/>
            </a:xfrm>
            <a:prstGeom prst="rect">
              <a:avLst/>
            </a:prstGeom>
            <a:noFill/>
            <a:ln>
              <a:noFill/>
            </a:ln>
          </p:spPr>
        </p:pic>
      </p:grpSp>
      <p:sp>
        <p:nvSpPr>
          <p:cNvPr id="173" name="Google Shape;173;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0_1_1_1_1">
    <p:spTree>
      <p:nvGrpSpPr>
        <p:cNvPr id="174" name="Shape 174"/>
        <p:cNvGrpSpPr/>
        <p:nvPr/>
      </p:nvGrpSpPr>
      <p:grpSpPr>
        <a:xfrm>
          <a:off x="0" y="0"/>
          <a:ext cx="0" cy="0"/>
          <a:chOff x="0" y="0"/>
          <a:chExt cx="0" cy="0"/>
        </a:xfrm>
      </p:grpSpPr>
      <p:sp>
        <p:nvSpPr>
          <p:cNvPr id="175" name="Google Shape;175;p20"/>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76" name="Google Shape;17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77" name="Google Shape;177;p20"/>
          <p:cNvPicPr preferRelativeResize="0"/>
          <p:nvPr/>
        </p:nvPicPr>
        <p:blipFill>
          <a:blip r:embed="rId2">
            <a:alphaModFix/>
          </a:blip>
          <a:stretch>
            <a:fillRect/>
          </a:stretch>
        </p:blipFill>
        <p:spPr>
          <a:xfrm rot="-5400000">
            <a:off x="176324" y="38609"/>
            <a:ext cx="456876" cy="242950"/>
          </a:xfrm>
          <a:prstGeom prst="rect">
            <a:avLst/>
          </a:prstGeom>
          <a:noFill/>
          <a:ln>
            <a:noFill/>
          </a:ln>
        </p:spPr>
      </p:pic>
      <p:grpSp>
        <p:nvGrpSpPr>
          <p:cNvPr id="178" name="Google Shape;178;p20"/>
          <p:cNvGrpSpPr/>
          <p:nvPr/>
        </p:nvGrpSpPr>
        <p:grpSpPr>
          <a:xfrm>
            <a:off x="-142003" y="-533617"/>
            <a:ext cx="9427304" cy="6355530"/>
            <a:chOff x="-142003" y="-533617"/>
            <a:chExt cx="9427304" cy="6355530"/>
          </a:xfrm>
        </p:grpSpPr>
        <p:grpSp>
          <p:nvGrpSpPr>
            <p:cNvPr id="179" name="Google Shape;179;p20"/>
            <p:cNvGrpSpPr/>
            <p:nvPr/>
          </p:nvGrpSpPr>
          <p:grpSpPr>
            <a:xfrm>
              <a:off x="-142003" y="-533617"/>
              <a:ext cx="579444" cy="2237680"/>
              <a:chOff x="-142003" y="-533617"/>
              <a:chExt cx="579444" cy="2237680"/>
            </a:xfrm>
          </p:grpSpPr>
          <p:pic>
            <p:nvPicPr>
              <p:cNvPr id="180" name="Google Shape;180;p20"/>
              <p:cNvPicPr preferRelativeResize="0"/>
              <p:nvPr/>
            </p:nvPicPr>
            <p:blipFill>
              <a:blip r:embed="rId3">
                <a:alphaModFix/>
              </a:blip>
              <a:stretch>
                <a:fillRect/>
              </a:stretch>
            </p:blipFill>
            <p:spPr>
              <a:xfrm rot="5399949">
                <a:off x="-840531" y="164927"/>
                <a:ext cx="1755019" cy="357937"/>
              </a:xfrm>
              <a:prstGeom prst="rect">
                <a:avLst/>
              </a:prstGeom>
              <a:noFill/>
              <a:ln>
                <a:noFill/>
              </a:ln>
            </p:spPr>
          </p:pic>
          <p:pic>
            <p:nvPicPr>
              <p:cNvPr id="181" name="Google Shape;181;p20"/>
              <p:cNvPicPr preferRelativeResize="0"/>
              <p:nvPr/>
            </p:nvPicPr>
            <p:blipFill>
              <a:blip r:embed="rId3">
                <a:alphaModFix/>
              </a:blip>
              <a:stretch>
                <a:fillRect/>
              </a:stretch>
            </p:blipFill>
            <p:spPr>
              <a:xfrm rot="-5400108">
                <a:off x="-619065" y="647584"/>
                <a:ext cx="1755019" cy="357937"/>
              </a:xfrm>
              <a:prstGeom prst="rect">
                <a:avLst/>
              </a:prstGeom>
              <a:noFill/>
              <a:ln>
                <a:noFill/>
              </a:ln>
            </p:spPr>
          </p:pic>
        </p:grpSp>
        <p:grpSp>
          <p:nvGrpSpPr>
            <p:cNvPr id="182" name="Google Shape;182;p20"/>
            <p:cNvGrpSpPr/>
            <p:nvPr/>
          </p:nvGrpSpPr>
          <p:grpSpPr>
            <a:xfrm>
              <a:off x="8705857" y="3584233"/>
              <a:ext cx="579444" cy="2237680"/>
              <a:chOff x="-142003" y="-533617"/>
              <a:chExt cx="579444" cy="2237680"/>
            </a:xfrm>
          </p:grpSpPr>
          <p:pic>
            <p:nvPicPr>
              <p:cNvPr id="183" name="Google Shape;183;p20"/>
              <p:cNvPicPr preferRelativeResize="0"/>
              <p:nvPr/>
            </p:nvPicPr>
            <p:blipFill>
              <a:blip r:embed="rId3">
                <a:alphaModFix/>
              </a:blip>
              <a:stretch>
                <a:fillRect/>
              </a:stretch>
            </p:blipFill>
            <p:spPr>
              <a:xfrm rot="5399949">
                <a:off x="-840531" y="164927"/>
                <a:ext cx="1755019" cy="357937"/>
              </a:xfrm>
              <a:prstGeom prst="rect">
                <a:avLst/>
              </a:prstGeom>
              <a:noFill/>
              <a:ln>
                <a:noFill/>
              </a:ln>
            </p:spPr>
          </p:pic>
          <p:pic>
            <p:nvPicPr>
              <p:cNvPr id="184" name="Google Shape;184;p20"/>
              <p:cNvPicPr preferRelativeResize="0"/>
              <p:nvPr/>
            </p:nvPicPr>
            <p:blipFill>
              <a:blip r:embed="rId3">
                <a:alphaModFix/>
              </a:blip>
              <a:stretch>
                <a:fillRect/>
              </a:stretch>
            </p:blipFill>
            <p:spPr>
              <a:xfrm rot="-5400108">
                <a:off x="-619065" y="647584"/>
                <a:ext cx="1755019" cy="357937"/>
              </a:xfrm>
              <a:prstGeom prst="rect">
                <a:avLst/>
              </a:prstGeom>
              <a:noFill/>
              <a:ln>
                <a:noFill/>
              </a:ln>
            </p:spPr>
          </p:pic>
        </p:grpSp>
      </p:grpSp>
      <p:grpSp>
        <p:nvGrpSpPr>
          <p:cNvPr id="185" name="Google Shape;185;p20"/>
          <p:cNvGrpSpPr/>
          <p:nvPr/>
        </p:nvGrpSpPr>
        <p:grpSpPr>
          <a:xfrm>
            <a:off x="-68450" y="0"/>
            <a:ext cx="9020412" cy="4876750"/>
            <a:chOff x="-68450" y="0"/>
            <a:chExt cx="9020412" cy="4876750"/>
          </a:xfrm>
        </p:grpSpPr>
        <p:sp>
          <p:nvSpPr>
            <p:cNvPr id="186" name="Google Shape;186;p20"/>
            <p:cNvSpPr/>
            <p:nvPr/>
          </p:nvSpPr>
          <p:spPr>
            <a:xfrm flipH="1" rot="10800000">
              <a:off x="4000500" y="353400"/>
              <a:ext cx="4951462" cy="1438325"/>
            </a:xfrm>
            <a:custGeom>
              <a:rect b="b" l="l" r="r" t="t"/>
              <a:pathLst>
                <a:path extrusionOk="0" h="57533" w="214558">
                  <a:moveTo>
                    <a:pt x="214558" y="0"/>
                  </a:moveTo>
                  <a:lnTo>
                    <a:pt x="192990" y="29881"/>
                  </a:lnTo>
                  <a:lnTo>
                    <a:pt x="192990" y="53696"/>
                  </a:lnTo>
                  <a:lnTo>
                    <a:pt x="172545" y="53696"/>
                  </a:lnTo>
                  <a:lnTo>
                    <a:pt x="170330" y="57533"/>
                  </a:lnTo>
                  <a:lnTo>
                    <a:pt x="143563" y="57533"/>
                  </a:lnTo>
                  <a:lnTo>
                    <a:pt x="140409" y="54379"/>
                  </a:lnTo>
                  <a:lnTo>
                    <a:pt x="99977" y="54379"/>
                  </a:lnTo>
                  <a:lnTo>
                    <a:pt x="0" y="54379"/>
                  </a:lnTo>
                </a:path>
              </a:pathLst>
            </a:custGeom>
            <a:noFill/>
            <a:ln cap="flat" cmpd="sng" w="9525">
              <a:solidFill>
                <a:schemeClr val="dk2"/>
              </a:solidFill>
              <a:prstDash val="solid"/>
              <a:round/>
              <a:headEnd len="med" w="med" type="none"/>
              <a:tailEnd len="med" w="med" type="oval"/>
            </a:ln>
          </p:spPr>
        </p:sp>
        <p:sp>
          <p:nvSpPr>
            <p:cNvPr id="187" name="Google Shape;187;p20"/>
            <p:cNvSpPr/>
            <p:nvPr/>
          </p:nvSpPr>
          <p:spPr>
            <a:xfrm flipH="1" rot="10800000">
              <a:off x="4572000" y="0"/>
              <a:ext cx="1984050" cy="544925"/>
            </a:xfrm>
            <a:custGeom>
              <a:rect b="b" l="l" r="r" t="t"/>
              <a:pathLst>
                <a:path extrusionOk="0" h="21797" w="79362">
                  <a:moveTo>
                    <a:pt x="0" y="21797"/>
                  </a:moveTo>
                  <a:lnTo>
                    <a:pt x="15952" y="2476"/>
                  </a:lnTo>
                  <a:lnTo>
                    <a:pt x="30106" y="2476"/>
                  </a:lnTo>
                  <a:lnTo>
                    <a:pt x="36284" y="8654"/>
                  </a:lnTo>
                  <a:lnTo>
                    <a:pt x="74366" y="8654"/>
                  </a:lnTo>
                  <a:lnTo>
                    <a:pt x="79362" y="0"/>
                  </a:lnTo>
                </a:path>
              </a:pathLst>
            </a:custGeom>
            <a:noFill/>
            <a:ln cap="flat" cmpd="sng" w="9525">
              <a:solidFill>
                <a:schemeClr val="dk2"/>
              </a:solidFill>
              <a:prstDash val="solid"/>
              <a:round/>
              <a:headEnd len="med" w="med" type="none"/>
              <a:tailEnd len="med" w="med" type="oval"/>
            </a:ln>
          </p:spPr>
        </p:sp>
        <p:cxnSp>
          <p:nvCxnSpPr>
            <p:cNvPr id="188" name="Google Shape;188;p20"/>
            <p:cNvCxnSpPr/>
            <p:nvPr/>
          </p:nvCxnSpPr>
          <p:spPr>
            <a:xfrm rot="10800000">
              <a:off x="-68450" y="4876750"/>
              <a:ext cx="1150500" cy="0"/>
            </a:xfrm>
            <a:prstGeom prst="straightConnector1">
              <a:avLst/>
            </a:prstGeom>
            <a:noFill/>
            <a:ln cap="flat" cmpd="sng" w="9525">
              <a:solidFill>
                <a:schemeClr val="accent1"/>
              </a:solidFill>
              <a:prstDash val="solid"/>
              <a:round/>
              <a:headEnd len="med" w="med" type="oval"/>
              <a:tailEnd len="med" w="med" type="none"/>
            </a:ln>
          </p:spPr>
        </p:cxnSp>
      </p:grpSp>
      <p:sp>
        <p:nvSpPr>
          <p:cNvPr id="189" name="Google Shape;189;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3" name="Google Shape;23;p3"/>
          <p:cNvSpPr txBox="1"/>
          <p:nvPr>
            <p:ph type="title"/>
          </p:nvPr>
        </p:nvSpPr>
        <p:spPr>
          <a:xfrm>
            <a:off x="1902336" y="2352475"/>
            <a:ext cx="5067600" cy="1047000"/>
          </a:xfrm>
          <a:prstGeom prst="rect">
            <a:avLst/>
          </a:prstGeom>
          <a:solidFill>
            <a:schemeClr val="lt1"/>
          </a:solidFill>
        </p:spPr>
        <p:txBody>
          <a:bodyPr anchorCtr="0" anchor="b" bIns="91425" lIns="91425" spcFirstLastPara="1" rIns="91425" wrap="square" tIns="91425">
            <a:noAutofit/>
          </a:bodyPr>
          <a:lstStyle>
            <a:lvl1pPr lvl="0">
              <a:lnSpc>
                <a:spcPct val="115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p:nvPr>
            <p:ph hasCustomPrompt="1" idx="2" type="title"/>
          </p:nvPr>
        </p:nvSpPr>
        <p:spPr>
          <a:xfrm>
            <a:off x="2042402" y="1436575"/>
            <a:ext cx="1995000" cy="915900"/>
          </a:xfrm>
          <a:prstGeom prst="rect">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Clr>
                <a:schemeClr val="lt1"/>
              </a:buClr>
              <a:buSzPts val="6000"/>
              <a:buNone/>
              <a:defRPr sz="60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p:nvPr>
            <p:ph idx="1" type="subTitle"/>
          </p:nvPr>
        </p:nvSpPr>
        <p:spPr>
          <a:xfrm>
            <a:off x="1902324" y="3344388"/>
            <a:ext cx="5067600" cy="3750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 name="Google Shape;26;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0_1_1_1_1_1">
    <p:spTree>
      <p:nvGrpSpPr>
        <p:cNvPr id="190" name="Shape 190"/>
        <p:cNvGrpSpPr/>
        <p:nvPr/>
      </p:nvGrpSpPr>
      <p:grpSpPr>
        <a:xfrm>
          <a:off x="0" y="0"/>
          <a:ext cx="0" cy="0"/>
          <a:chOff x="0" y="0"/>
          <a:chExt cx="0" cy="0"/>
        </a:xfrm>
      </p:grpSpPr>
      <p:sp>
        <p:nvSpPr>
          <p:cNvPr id="191" name="Google Shape;191;p21"/>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92" name="Google Shape;19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93" name="Google Shape;193;p21"/>
          <p:cNvGrpSpPr/>
          <p:nvPr/>
        </p:nvGrpSpPr>
        <p:grpSpPr>
          <a:xfrm>
            <a:off x="7570826" y="2571749"/>
            <a:ext cx="1421424" cy="2420015"/>
            <a:chOff x="7570826" y="2571749"/>
            <a:chExt cx="1421424" cy="2420015"/>
          </a:xfrm>
        </p:grpSpPr>
        <p:pic>
          <p:nvPicPr>
            <p:cNvPr id="194" name="Google Shape;194;p21"/>
            <p:cNvPicPr preferRelativeResize="0"/>
            <p:nvPr/>
          </p:nvPicPr>
          <p:blipFill>
            <a:blip r:embed="rId2">
              <a:alphaModFix/>
            </a:blip>
            <a:stretch>
              <a:fillRect/>
            </a:stretch>
          </p:blipFill>
          <p:spPr>
            <a:xfrm rot="-5400000">
              <a:off x="7602537" y="3437762"/>
              <a:ext cx="2255726" cy="523700"/>
            </a:xfrm>
            <a:prstGeom prst="rect">
              <a:avLst/>
            </a:prstGeom>
            <a:noFill/>
            <a:ln>
              <a:noFill/>
            </a:ln>
          </p:spPr>
        </p:pic>
        <p:pic>
          <p:nvPicPr>
            <p:cNvPr id="195" name="Google Shape;195;p21"/>
            <p:cNvPicPr preferRelativeResize="0"/>
            <p:nvPr/>
          </p:nvPicPr>
          <p:blipFill>
            <a:blip r:embed="rId3">
              <a:alphaModFix/>
            </a:blip>
            <a:stretch>
              <a:fillRect/>
            </a:stretch>
          </p:blipFill>
          <p:spPr>
            <a:xfrm rot="-5400000">
              <a:off x="7283287" y="3316100"/>
              <a:ext cx="1963202" cy="1388124"/>
            </a:xfrm>
            <a:prstGeom prst="rect">
              <a:avLst/>
            </a:prstGeom>
            <a:noFill/>
            <a:ln>
              <a:noFill/>
            </a:ln>
          </p:spPr>
        </p:pic>
      </p:grpSp>
      <p:pic>
        <p:nvPicPr>
          <p:cNvPr id="196" name="Google Shape;196;p21"/>
          <p:cNvPicPr preferRelativeResize="0"/>
          <p:nvPr/>
        </p:nvPicPr>
        <p:blipFill rotWithShape="1">
          <a:blip r:embed="rId4">
            <a:alphaModFix/>
          </a:blip>
          <a:srcRect b="0" l="0" r="40712" t="0"/>
          <a:stretch/>
        </p:blipFill>
        <p:spPr>
          <a:xfrm rot="10800000">
            <a:off x="184152" y="156700"/>
            <a:ext cx="1463098" cy="462925"/>
          </a:xfrm>
          <a:prstGeom prst="rect">
            <a:avLst/>
          </a:prstGeom>
          <a:noFill/>
          <a:ln>
            <a:noFill/>
          </a:ln>
        </p:spPr>
      </p:pic>
      <p:sp>
        <p:nvSpPr>
          <p:cNvPr id="197" name="Google Shape;19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98" name="Shape 198"/>
        <p:cNvGrpSpPr/>
        <p:nvPr/>
      </p:nvGrpSpPr>
      <p:grpSpPr>
        <a:xfrm>
          <a:off x="0" y="0"/>
          <a:ext cx="0" cy="0"/>
          <a:chOff x="0" y="0"/>
          <a:chExt cx="0" cy="0"/>
        </a:xfrm>
      </p:grpSpPr>
      <p:sp>
        <p:nvSpPr>
          <p:cNvPr id="199" name="Google Shape;199;p22"/>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00" name="Google Shape;200;p22"/>
          <p:cNvSpPr txBox="1"/>
          <p:nvPr>
            <p:ph type="title"/>
          </p:nvPr>
        </p:nvSpPr>
        <p:spPr>
          <a:xfrm>
            <a:off x="720000" y="1252725"/>
            <a:ext cx="2928000" cy="15891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1" name="Google Shape;201;p22"/>
          <p:cNvSpPr txBox="1"/>
          <p:nvPr>
            <p:ph idx="1" type="subTitle"/>
          </p:nvPr>
        </p:nvSpPr>
        <p:spPr>
          <a:xfrm>
            <a:off x="720000" y="2841735"/>
            <a:ext cx="2928000" cy="915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2" name="Google Shape;202;p22"/>
          <p:cNvSpPr/>
          <p:nvPr>
            <p:ph idx="2" type="pic"/>
          </p:nvPr>
        </p:nvSpPr>
        <p:spPr>
          <a:xfrm>
            <a:off x="3943350" y="533875"/>
            <a:ext cx="4487700" cy="4075800"/>
          </a:xfrm>
          <a:prstGeom prst="snip1Rect">
            <a:avLst>
              <a:gd fmla="val 16667" name="adj"/>
            </a:avLst>
          </a:prstGeom>
          <a:noFill/>
          <a:ln cap="flat" cmpd="sng" w="9525">
            <a:solidFill>
              <a:schemeClr val="accent3"/>
            </a:solidFill>
            <a:prstDash val="solid"/>
            <a:round/>
            <a:headEnd len="sm" w="sm" type="none"/>
            <a:tailEnd len="sm" w="sm" type="none"/>
          </a:ln>
        </p:spPr>
      </p:sp>
      <p:grpSp>
        <p:nvGrpSpPr>
          <p:cNvPr id="203" name="Google Shape;203;p22"/>
          <p:cNvGrpSpPr/>
          <p:nvPr/>
        </p:nvGrpSpPr>
        <p:grpSpPr>
          <a:xfrm>
            <a:off x="180975" y="163250"/>
            <a:ext cx="4743450" cy="366725"/>
            <a:chOff x="180975" y="163250"/>
            <a:chExt cx="4743450" cy="366725"/>
          </a:xfrm>
        </p:grpSpPr>
        <p:sp>
          <p:nvSpPr>
            <p:cNvPr id="204" name="Google Shape;204;p22"/>
            <p:cNvSpPr/>
            <p:nvPr/>
          </p:nvSpPr>
          <p:spPr>
            <a:xfrm>
              <a:off x="180975" y="163250"/>
              <a:ext cx="4743450" cy="366725"/>
            </a:xfrm>
            <a:custGeom>
              <a:rect b="b" l="l" r="r" t="t"/>
              <a:pathLst>
                <a:path extrusionOk="0" h="14669" w="189738">
                  <a:moveTo>
                    <a:pt x="0" y="0"/>
                  </a:moveTo>
                  <a:lnTo>
                    <a:pt x="14668" y="14669"/>
                  </a:lnTo>
                  <a:lnTo>
                    <a:pt x="39243" y="14669"/>
                  </a:lnTo>
                  <a:lnTo>
                    <a:pt x="47149" y="6763"/>
                  </a:lnTo>
                  <a:lnTo>
                    <a:pt x="69723" y="6763"/>
                  </a:lnTo>
                  <a:lnTo>
                    <a:pt x="74057" y="2429"/>
                  </a:lnTo>
                  <a:lnTo>
                    <a:pt x="97536" y="2429"/>
                  </a:lnTo>
                  <a:lnTo>
                    <a:pt x="103561" y="8453"/>
                  </a:lnTo>
                  <a:lnTo>
                    <a:pt x="189738" y="8453"/>
                  </a:lnTo>
                </a:path>
              </a:pathLst>
            </a:custGeom>
            <a:noFill/>
            <a:ln cap="flat" cmpd="sng" w="9525">
              <a:solidFill>
                <a:schemeClr val="dk2"/>
              </a:solidFill>
              <a:prstDash val="solid"/>
              <a:round/>
              <a:headEnd len="med" w="med" type="none"/>
              <a:tailEnd len="med" w="med" type="oval"/>
            </a:ln>
          </p:spPr>
        </p:sp>
        <p:cxnSp>
          <p:nvCxnSpPr>
            <p:cNvPr id="205" name="Google Shape;205;p22"/>
            <p:cNvCxnSpPr/>
            <p:nvPr/>
          </p:nvCxnSpPr>
          <p:spPr>
            <a:xfrm>
              <a:off x="180975" y="295200"/>
              <a:ext cx="2628900" cy="0"/>
            </a:xfrm>
            <a:prstGeom prst="straightConnector1">
              <a:avLst/>
            </a:prstGeom>
            <a:noFill/>
            <a:ln cap="flat" cmpd="sng" w="9525">
              <a:solidFill>
                <a:schemeClr val="accent1"/>
              </a:solidFill>
              <a:prstDash val="solid"/>
              <a:round/>
              <a:headEnd len="med" w="med" type="none"/>
              <a:tailEnd len="med" w="med" type="oval"/>
            </a:ln>
          </p:spPr>
        </p:cxnSp>
      </p:grpSp>
      <p:cxnSp>
        <p:nvCxnSpPr>
          <p:cNvPr id="206" name="Google Shape;206;p22"/>
          <p:cNvCxnSpPr/>
          <p:nvPr/>
        </p:nvCxnSpPr>
        <p:spPr>
          <a:xfrm flipH="1" rot="10800000">
            <a:off x="476250" y="4552875"/>
            <a:ext cx="723900" cy="1038300"/>
          </a:xfrm>
          <a:prstGeom prst="straightConnector1">
            <a:avLst/>
          </a:prstGeom>
          <a:noFill/>
          <a:ln cap="flat" cmpd="sng" w="9525">
            <a:solidFill>
              <a:schemeClr val="accent1"/>
            </a:solidFill>
            <a:prstDash val="solid"/>
            <a:round/>
            <a:headEnd len="med" w="med" type="none"/>
            <a:tailEnd len="med" w="med" type="oval"/>
          </a:ln>
        </p:spPr>
      </p:cxnSp>
      <p:cxnSp>
        <p:nvCxnSpPr>
          <p:cNvPr id="207" name="Google Shape;207;p22"/>
          <p:cNvCxnSpPr/>
          <p:nvPr/>
        </p:nvCxnSpPr>
        <p:spPr>
          <a:xfrm flipH="1" rot="10800000">
            <a:off x="180975" y="4800525"/>
            <a:ext cx="723900" cy="1038300"/>
          </a:xfrm>
          <a:prstGeom prst="straightConnector1">
            <a:avLst/>
          </a:prstGeom>
          <a:noFill/>
          <a:ln cap="flat" cmpd="sng" w="9525">
            <a:solidFill>
              <a:schemeClr val="accent2"/>
            </a:solidFill>
            <a:prstDash val="solid"/>
            <a:round/>
            <a:headEnd len="med" w="med" type="none"/>
            <a:tailEnd len="med" w="med" type="oval"/>
          </a:ln>
        </p:spPr>
      </p:cxnSp>
      <p:pic>
        <p:nvPicPr>
          <p:cNvPr id="208" name="Google Shape;208;p22"/>
          <p:cNvPicPr preferRelativeResize="0"/>
          <p:nvPr/>
        </p:nvPicPr>
        <p:blipFill rotWithShape="1">
          <a:blip r:embed="rId2">
            <a:alphaModFix/>
          </a:blip>
          <a:srcRect b="9990" l="3855" r="0" t="0"/>
          <a:stretch/>
        </p:blipFill>
        <p:spPr>
          <a:xfrm>
            <a:off x="180975" y="4188419"/>
            <a:ext cx="2372526" cy="812200"/>
          </a:xfrm>
          <a:prstGeom prst="rect">
            <a:avLst/>
          </a:prstGeom>
          <a:noFill/>
          <a:ln>
            <a:noFill/>
          </a:ln>
        </p:spPr>
      </p:pic>
      <p:sp>
        <p:nvSpPr>
          <p:cNvPr id="209" name="Google Shape;20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210" name="Shape 210"/>
        <p:cNvGrpSpPr/>
        <p:nvPr/>
      </p:nvGrpSpPr>
      <p:grpSpPr>
        <a:xfrm>
          <a:off x="0" y="0"/>
          <a:ext cx="0" cy="0"/>
          <a:chOff x="0" y="0"/>
          <a:chExt cx="0" cy="0"/>
        </a:xfrm>
      </p:grpSpPr>
      <p:sp>
        <p:nvSpPr>
          <p:cNvPr id="211" name="Google Shape;211;p23"/>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12" name="Google Shape;212;p23"/>
          <p:cNvSpPr txBox="1"/>
          <p:nvPr>
            <p:ph type="title"/>
          </p:nvPr>
        </p:nvSpPr>
        <p:spPr>
          <a:xfrm>
            <a:off x="713225" y="1528613"/>
            <a:ext cx="3015000" cy="11280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3" name="Google Shape;213;p23"/>
          <p:cNvSpPr txBox="1"/>
          <p:nvPr>
            <p:ph idx="1" type="subTitle"/>
          </p:nvPr>
        </p:nvSpPr>
        <p:spPr>
          <a:xfrm>
            <a:off x="713225" y="2580488"/>
            <a:ext cx="3015000" cy="1034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14" name="Google Shape;214;p23"/>
          <p:cNvGrpSpPr/>
          <p:nvPr/>
        </p:nvGrpSpPr>
        <p:grpSpPr>
          <a:xfrm>
            <a:off x="-1048048" y="113877"/>
            <a:ext cx="11045523" cy="5029623"/>
            <a:chOff x="-1048048" y="113877"/>
            <a:chExt cx="11045523" cy="5029623"/>
          </a:xfrm>
        </p:grpSpPr>
        <p:pic>
          <p:nvPicPr>
            <p:cNvPr id="215" name="Google Shape;215;p23"/>
            <p:cNvPicPr preferRelativeResize="0"/>
            <p:nvPr/>
          </p:nvPicPr>
          <p:blipFill>
            <a:blip r:embed="rId2">
              <a:alphaModFix/>
            </a:blip>
            <a:stretch>
              <a:fillRect/>
            </a:stretch>
          </p:blipFill>
          <p:spPr>
            <a:xfrm rot="-2700000">
              <a:off x="-1245774" y="918571"/>
              <a:ext cx="2467773" cy="462934"/>
            </a:xfrm>
            <a:prstGeom prst="rect">
              <a:avLst/>
            </a:prstGeom>
            <a:noFill/>
            <a:ln>
              <a:noFill/>
            </a:ln>
          </p:spPr>
        </p:pic>
        <p:pic>
          <p:nvPicPr>
            <p:cNvPr id="216" name="Google Shape;216;p23"/>
            <p:cNvPicPr preferRelativeResize="0"/>
            <p:nvPr/>
          </p:nvPicPr>
          <p:blipFill>
            <a:blip r:embed="rId2">
              <a:alphaModFix/>
            </a:blip>
            <a:stretch>
              <a:fillRect/>
            </a:stretch>
          </p:blipFill>
          <p:spPr>
            <a:xfrm rot="-2700000">
              <a:off x="7727426" y="3875871"/>
              <a:ext cx="2467773" cy="462934"/>
            </a:xfrm>
            <a:prstGeom prst="rect">
              <a:avLst/>
            </a:prstGeom>
            <a:noFill/>
            <a:ln>
              <a:noFill/>
            </a:ln>
          </p:spPr>
        </p:pic>
      </p:grpSp>
      <p:grpSp>
        <p:nvGrpSpPr>
          <p:cNvPr id="217" name="Google Shape;217;p23"/>
          <p:cNvGrpSpPr/>
          <p:nvPr/>
        </p:nvGrpSpPr>
        <p:grpSpPr>
          <a:xfrm>
            <a:off x="-573001" y="4645068"/>
            <a:ext cx="2487186" cy="603331"/>
            <a:chOff x="162825" y="4587541"/>
            <a:chExt cx="1763711" cy="427833"/>
          </a:xfrm>
        </p:grpSpPr>
        <p:pic>
          <p:nvPicPr>
            <p:cNvPr id="218" name="Google Shape;218;p23"/>
            <p:cNvPicPr preferRelativeResize="0"/>
            <p:nvPr/>
          </p:nvPicPr>
          <p:blipFill>
            <a:blip r:embed="rId3">
              <a:alphaModFix amt="46000"/>
            </a:blip>
            <a:stretch>
              <a:fillRect/>
            </a:stretch>
          </p:blipFill>
          <p:spPr>
            <a:xfrm>
              <a:off x="162825" y="4648923"/>
              <a:ext cx="1578400" cy="366450"/>
            </a:xfrm>
            <a:prstGeom prst="rect">
              <a:avLst/>
            </a:prstGeom>
            <a:noFill/>
            <a:ln>
              <a:noFill/>
            </a:ln>
          </p:spPr>
        </p:pic>
        <p:pic>
          <p:nvPicPr>
            <p:cNvPr id="219" name="Google Shape;219;p23"/>
            <p:cNvPicPr preferRelativeResize="0"/>
            <p:nvPr/>
          </p:nvPicPr>
          <p:blipFill>
            <a:blip r:embed="rId3">
              <a:alphaModFix/>
            </a:blip>
            <a:stretch>
              <a:fillRect/>
            </a:stretch>
          </p:blipFill>
          <p:spPr>
            <a:xfrm>
              <a:off x="819963" y="4758475"/>
              <a:ext cx="1106574" cy="256900"/>
            </a:xfrm>
            <a:prstGeom prst="rect">
              <a:avLst/>
            </a:prstGeom>
            <a:noFill/>
            <a:ln>
              <a:noFill/>
            </a:ln>
          </p:spPr>
        </p:pic>
        <p:pic>
          <p:nvPicPr>
            <p:cNvPr id="220" name="Google Shape;220;p23"/>
            <p:cNvPicPr preferRelativeResize="0"/>
            <p:nvPr/>
          </p:nvPicPr>
          <p:blipFill>
            <a:blip r:embed="rId3">
              <a:alphaModFix amt="88000"/>
            </a:blip>
            <a:stretch>
              <a:fillRect/>
            </a:stretch>
          </p:blipFill>
          <p:spPr>
            <a:xfrm>
              <a:off x="440163" y="4587541"/>
              <a:ext cx="1106574" cy="256900"/>
            </a:xfrm>
            <a:prstGeom prst="rect">
              <a:avLst/>
            </a:prstGeom>
            <a:noFill/>
            <a:ln>
              <a:noFill/>
            </a:ln>
          </p:spPr>
        </p:pic>
      </p:grpSp>
      <p:pic>
        <p:nvPicPr>
          <p:cNvPr id="221" name="Google Shape;221;p23"/>
          <p:cNvPicPr preferRelativeResize="0"/>
          <p:nvPr/>
        </p:nvPicPr>
        <p:blipFill rotWithShape="1">
          <a:blip r:embed="rId4">
            <a:alphaModFix/>
          </a:blip>
          <a:srcRect b="25997" l="0" r="0" t="0"/>
          <a:stretch/>
        </p:blipFill>
        <p:spPr>
          <a:xfrm rot="10800000">
            <a:off x="440169" y="150028"/>
            <a:ext cx="3638426" cy="557675"/>
          </a:xfrm>
          <a:prstGeom prst="rect">
            <a:avLst/>
          </a:prstGeom>
          <a:noFill/>
          <a:ln>
            <a:noFill/>
          </a:ln>
        </p:spPr>
      </p:pic>
      <p:sp>
        <p:nvSpPr>
          <p:cNvPr id="222" name="Google Shape;22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spTree>
      <p:nvGrpSpPr>
        <p:cNvPr id="223" name="Shape 223"/>
        <p:cNvGrpSpPr/>
        <p:nvPr/>
      </p:nvGrpSpPr>
      <p:grpSpPr>
        <a:xfrm>
          <a:off x="0" y="0"/>
          <a:ext cx="0" cy="0"/>
          <a:chOff x="0" y="0"/>
          <a:chExt cx="0" cy="0"/>
        </a:xfrm>
      </p:grpSpPr>
      <p:sp>
        <p:nvSpPr>
          <p:cNvPr id="224" name="Google Shape;224;p24"/>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25" name="Google Shape;225;p24"/>
          <p:cNvSpPr txBox="1"/>
          <p:nvPr>
            <p:ph type="title"/>
          </p:nvPr>
        </p:nvSpPr>
        <p:spPr>
          <a:xfrm>
            <a:off x="5415775" y="1943370"/>
            <a:ext cx="3015000" cy="713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226" name="Google Shape;226;p24"/>
          <p:cNvSpPr txBox="1"/>
          <p:nvPr>
            <p:ph idx="1" type="subTitle"/>
          </p:nvPr>
        </p:nvSpPr>
        <p:spPr>
          <a:xfrm>
            <a:off x="5415775" y="2580488"/>
            <a:ext cx="3015000" cy="1034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grpSp>
        <p:nvGrpSpPr>
          <p:cNvPr id="227" name="Google Shape;227;p24"/>
          <p:cNvGrpSpPr/>
          <p:nvPr/>
        </p:nvGrpSpPr>
        <p:grpSpPr>
          <a:xfrm>
            <a:off x="-715684" y="-910399"/>
            <a:ext cx="9731141" cy="5824491"/>
            <a:chOff x="-715684" y="-910399"/>
            <a:chExt cx="9731141" cy="5824491"/>
          </a:xfrm>
        </p:grpSpPr>
        <p:pic>
          <p:nvPicPr>
            <p:cNvPr id="228" name="Google Shape;228;p24"/>
            <p:cNvPicPr preferRelativeResize="0"/>
            <p:nvPr/>
          </p:nvPicPr>
          <p:blipFill>
            <a:blip r:embed="rId2">
              <a:alphaModFix/>
            </a:blip>
            <a:stretch>
              <a:fillRect/>
            </a:stretch>
          </p:blipFill>
          <p:spPr>
            <a:xfrm rot="-8100000">
              <a:off x="-222201" y="-474253"/>
              <a:ext cx="2186986" cy="2301659"/>
            </a:xfrm>
            <a:prstGeom prst="rect">
              <a:avLst/>
            </a:prstGeom>
            <a:noFill/>
            <a:ln>
              <a:noFill/>
            </a:ln>
          </p:spPr>
        </p:pic>
        <p:pic>
          <p:nvPicPr>
            <p:cNvPr id="229" name="Google Shape;229;p24"/>
            <p:cNvPicPr preferRelativeResize="0"/>
            <p:nvPr/>
          </p:nvPicPr>
          <p:blipFill>
            <a:blip r:embed="rId3">
              <a:alphaModFix/>
            </a:blip>
            <a:stretch>
              <a:fillRect/>
            </a:stretch>
          </p:blipFill>
          <p:spPr>
            <a:xfrm rot="10800000">
              <a:off x="6924987" y="201250"/>
              <a:ext cx="1963202" cy="1388125"/>
            </a:xfrm>
            <a:prstGeom prst="rect">
              <a:avLst/>
            </a:prstGeom>
            <a:noFill/>
            <a:ln>
              <a:noFill/>
            </a:ln>
          </p:spPr>
        </p:pic>
        <p:pic>
          <p:nvPicPr>
            <p:cNvPr id="230" name="Google Shape;230;p24"/>
            <p:cNvPicPr preferRelativeResize="0"/>
            <p:nvPr/>
          </p:nvPicPr>
          <p:blipFill>
            <a:blip r:embed="rId4">
              <a:alphaModFix/>
            </a:blip>
            <a:stretch>
              <a:fillRect/>
            </a:stretch>
          </p:blipFill>
          <p:spPr>
            <a:xfrm rot="-5400000">
              <a:off x="7393751" y="941943"/>
              <a:ext cx="2467773" cy="775639"/>
            </a:xfrm>
            <a:prstGeom prst="rect">
              <a:avLst/>
            </a:prstGeom>
            <a:noFill/>
            <a:ln>
              <a:noFill/>
            </a:ln>
          </p:spPr>
        </p:pic>
        <p:pic>
          <p:nvPicPr>
            <p:cNvPr id="231" name="Google Shape;231;p24"/>
            <p:cNvPicPr preferRelativeResize="0"/>
            <p:nvPr/>
          </p:nvPicPr>
          <p:blipFill>
            <a:blip r:embed="rId5">
              <a:alphaModFix/>
            </a:blip>
            <a:stretch>
              <a:fillRect/>
            </a:stretch>
          </p:blipFill>
          <p:spPr>
            <a:xfrm>
              <a:off x="6488576" y="4451159"/>
              <a:ext cx="2467774" cy="462933"/>
            </a:xfrm>
            <a:prstGeom prst="rect">
              <a:avLst/>
            </a:prstGeom>
            <a:noFill/>
            <a:ln>
              <a:noFill/>
            </a:ln>
          </p:spPr>
        </p:pic>
      </p:grpSp>
      <p:grpSp>
        <p:nvGrpSpPr>
          <p:cNvPr id="232" name="Google Shape;232;p24"/>
          <p:cNvGrpSpPr/>
          <p:nvPr/>
        </p:nvGrpSpPr>
        <p:grpSpPr>
          <a:xfrm>
            <a:off x="-44934" y="-61767"/>
            <a:ext cx="9236542" cy="5274066"/>
            <a:chOff x="-44934" y="-61767"/>
            <a:chExt cx="9236542" cy="5274066"/>
          </a:xfrm>
        </p:grpSpPr>
        <p:pic>
          <p:nvPicPr>
            <p:cNvPr id="233" name="Google Shape;233;p24"/>
            <p:cNvPicPr preferRelativeResize="0"/>
            <p:nvPr/>
          </p:nvPicPr>
          <p:blipFill>
            <a:blip r:embed="rId6">
              <a:alphaModFix/>
            </a:blip>
            <a:stretch>
              <a:fillRect/>
            </a:stretch>
          </p:blipFill>
          <p:spPr>
            <a:xfrm flipH="1">
              <a:off x="7004083" y="4437200"/>
              <a:ext cx="2187526" cy="775099"/>
            </a:xfrm>
            <a:prstGeom prst="rect">
              <a:avLst/>
            </a:prstGeom>
            <a:noFill/>
            <a:ln>
              <a:noFill/>
            </a:ln>
          </p:spPr>
        </p:pic>
        <p:pic>
          <p:nvPicPr>
            <p:cNvPr id="234" name="Google Shape;234;p24"/>
            <p:cNvPicPr preferRelativeResize="0"/>
            <p:nvPr/>
          </p:nvPicPr>
          <p:blipFill>
            <a:blip r:embed="rId6">
              <a:alphaModFix/>
            </a:blip>
            <a:stretch>
              <a:fillRect/>
            </a:stretch>
          </p:blipFill>
          <p:spPr>
            <a:xfrm flipH="1" rot="10800000">
              <a:off x="-44934" y="-61767"/>
              <a:ext cx="2187526" cy="775099"/>
            </a:xfrm>
            <a:prstGeom prst="rect">
              <a:avLst/>
            </a:prstGeom>
            <a:noFill/>
            <a:ln>
              <a:noFill/>
            </a:ln>
          </p:spPr>
        </p:pic>
      </p:grpSp>
      <p:sp>
        <p:nvSpPr>
          <p:cNvPr id="235" name="Google Shape;23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236" name="Shape 236"/>
        <p:cNvGrpSpPr/>
        <p:nvPr/>
      </p:nvGrpSpPr>
      <p:grpSpPr>
        <a:xfrm>
          <a:off x="0" y="0"/>
          <a:ext cx="0" cy="0"/>
          <a:chOff x="0" y="0"/>
          <a:chExt cx="0" cy="0"/>
        </a:xfrm>
      </p:grpSpPr>
      <p:sp>
        <p:nvSpPr>
          <p:cNvPr id="237" name="Google Shape;237;p25"/>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38" name="Google Shape;238;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9" name="Google Shape;239;p25"/>
          <p:cNvSpPr txBox="1"/>
          <p:nvPr>
            <p:ph idx="1" type="body"/>
          </p:nvPr>
        </p:nvSpPr>
        <p:spPr>
          <a:xfrm>
            <a:off x="720000" y="1063350"/>
            <a:ext cx="7704000" cy="1117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
        <p:nvSpPr>
          <p:cNvPr id="240" name="Google Shape;240;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
    <p:spTree>
      <p:nvGrpSpPr>
        <p:cNvPr id="241" name="Shape 241"/>
        <p:cNvGrpSpPr/>
        <p:nvPr/>
      </p:nvGrpSpPr>
      <p:grpSpPr>
        <a:xfrm>
          <a:off x="0" y="0"/>
          <a:ext cx="0" cy="0"/>
          <a:chOff x="0" y="0"/>
          <a:chExt cx="0" cy="0"/>
        </a:xfrm>
      </p:grpSpPr>
      <p:sp>
        <p:nvSpPr>
          <p:cNvPr id="242" name="Google Shape;242;p26"/>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43" name="Google Shape;24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6"/>
          <p:cNvSpPr txBox="1"/>
          <p:nvPr>
            <p:ph idx="1" type="body"/>
          </p:nvPr>
        </p:nvSpPr>
        <p:spPr>
          <a:xfrm>
            <a:off x="720000" y="1063350"/>
            <a:ext cx="7704000" cy="3540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245" name="Google Shape;245;p26"/>
          <p:cNvGrpSpPr/>
          <p:nvPr/>
        </p:nvGrpSpPr>
        <p:grpSpPr>
          <a:xfrm>
            <a:off x="6225662" y="2144886"/>
            <a:ext cx="3876051" cy="3876075"/>
            <a:chOff x="6225662" y="2144886"/>
            <a:chExt cx="3876051" cy="3876075"/>
          </a:xfrm>
        </p:grpSpPr>
        <p:pic>
          <p:nvPicPr>
            <p:cNvPr id="246" name="Google Shape;246;p26"/>
            <p:cNvPicPr preferRelativeResize="0"/>
            <p:nvPr/>
          </p:nvPicPr>
          <p:blipFill>
            <a:blip r:embed="rId2">
              <a:alphaModFix/>
            </a:blip>
            <a:stretch>
              <a:fillRect/>
            </a:stretch>
          </p:blipFill>
          <p:spPr>
            <a:xfrm>
              <a:off x="6535626" y="4406681"/>
              <a:ext cx="2467773" cy="775639"/>
            </a:xfrm>
            <a:prstGeom prst="rect">
              <a:avLst/>
            </a:prstGeom>
            <a:noFill/>
            <a:ln>
              <a:noFill/>
            </a:ln>
          </p:spPr>
        </p:pic>
        <p:pic>
          <p:nvPicPr>
            <p:cNvPr id="247" name="Google Shape;247;p26"/>
            <p:cNvPicPr preferRelativeResize="0"/>
            <p:nvPr/>
          </p:nvPicPr>
          <p:blipFill>
            <a:blip r:embed="rId3">
              <a:alphaModFix/>
            </a:blip>
            <a:stretch>
              <a:fillRect/>
            </a:stretch>
          </p:blipFill>
          <p:spPr>
            <a:xfrm rot="2700011">
              <a:off x="6828302" y="2677518"/>
              <a:ext cx="2670770" cy="2810811"/>
            </a:xfrm>
            <a:prstGeom prst="rect">
              <a:avLst/>
            </a:prstGeom>
            <a:noFill/>
            <a:ln>
              <a:noFill/>
            </a:ln>
          </p:spPr>
        </p:pic>
      </p:grpSp>
      <p:sp>
        <p:nvSpPr>
          <p:cNvPr id="248" name="Google Shape;248;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249" name="Shape 249"/>
        <p:cNvGrpSpPr/>
        <p:nvPr/>
      </p:nvGrpSpPr>
      <p:grpSpPr>
        <a:xfrm>
          <a:off x="0" y="0"/>
          <a:ext cx="0" cy="0"/>
          <a:chOff x="0" y="0"/>
          <a:chExt cx="0" cy="0"/>
        </a:xfrm>
      </p:grpSpPr>
      <p:sp>
        <p:nvSpPr>
          <p:cNvPr id="250" name="Google Shape;250;p27"/>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51" name="Google Shape;25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 name="Google Shape;252;p27"/>
          <p:cNvSpPr txBox="1"/>
          <p:nvPr>
            <p:ph idx="1" type="subTitle"/>
          </p:nvPr>
        </p:nvSpPr>
        <p:spPr>
          <a:xfrm>
            <a:off x="4845613" y="1731125"/>
            <a:ext cx="3424200" cy="21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27"/>
          <p:cNvSpPr txBox="1"/>
          <p:nvPr>
            <p:ph idx="2" type="subTitle"/>
          </p:nvPr>
        </p:nvSpPr>
        <p:spPr>
          <a:xfrm>
            <a:off x="874188" y="1731125"/>
            <a:ext cx="3424200" cy="21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54" name="Google Shape;254;p27"/>
          <p:cNvGrpSpPr/>
          <p:nvPr/>
        </p:nvGrpSpPr>
        <p:grpSpPr>
          <a:xfrm>
            <a:off x="277425" y="4604002"/>
            <a:ext cx="3542749" cy="419800"/>
            <a:chOff x="277425" y="4604002"/>
            <a:chExt cx="3542749" cy="419800"/>
          </a:xfrm>
        </p:grpSpPr>
        <p:pic>
          <p:nvPicPr>
            <p:cNvPr id="255" name="Google Shape;255;p27"/>
            <p:cNvPicPr preferRelativeResize="0"/>
            <p:nvPr/>
          </p:nvPicPr>
          <p:blipFill rotWithShape="1">
            <a:blip r:embed="rId2">
              <a:alphaModFix/>
            </a:blip>
            <a:srcRect b="0" l="0" r="0" t="26723"/>
            <a:stretch/>
          </p:blipFill>
          <p:spPr>
            <a:xfrm>
              <a:off x="277425" y="4604002"/>
              <a:ext cx="2467749" cy="419800"/>
            </a:xfrm>
            <a:prstGeom prst="rect">
              <a:avLst/>
            </a:prstGeom>
            <a:noFill/>
            <a:ln>
              <a:noFill/>
            </a:ln>
          </p:spPr>
        </p:pic>
        <p:pic>
          <p:nvPicPr>
            <p:cNvPr id="256" name="Google Shape;256;p27"/>
            <p:cNvPicPr preferRelativeResize="0"/>
            <p:nvPr/>
          </p:nvPicPr>
          <p:blipFill rotWithShape="1">
            <a:blip r:embed="rId2">
              <a:alphaModFix/>
            </a:blip>
            <a:srcRect b="0" l="0" r="0" t="26723"/>
            <a:stretch/>
          </p:blipFill>
          <p:spPr>
            <a:xfrm>
              <a:off x="1352425" y="4604002"/>
              <a:ext cx="2467749" cy="419800"/>
            </a:xfrm>
            <a:prstGeom prst="rect">
              <a:avLst/>
            </a:prstGeom>
            <a:noFill/>
            <a:ln>
              <a:noFill/>
            </a:ln>
          </p:spPr>
        </p:pic>
      </p:grpSp>
      <p:grpSp>
        <p:nvGrpSpPr>
          <p:cNvPr id="257" name="Google Shape;257;p27"/>
          <p:cNvGrpSpPr/>
          <p:nvPr/>
        </p:nvGrpSpPr>
        <p:grpSpPr>
          <a:xfrm rot="10800000">
            <a:off x="568325" y="4633850"/>
            <a:ext cx="5797550" cy="230250"/>
            <a:chOff x="5873750" y="218475"/>
            <a:chExt cx="5797550" cy="230250"/>
          </a:xfrm>
        </p:grpSpPr>
        <p:cxnSp>
          <p:nvCxnSpPr>
            <p:cNvPr id="258" name="Google Shape;258;p27"/>
            <p:cNvCxnSpPr/>
            <p:nvPr/>
          </p:nvCxnSpPr>
          <p:spPr>
            <a:xfrm>
              <a:off x="5873750" y="290288"/>
              <a:ext cx="1981200" cy="0"/>
            </a:xfrm>
            <a:prstGeom prst="straightConnector1">
              <a:avLst/>
            </a:prstGeom>
            <a:noFill/>
            <a:ln cap="flat" cmpd="sng" w="9525">
              <a:solidFill>
                <a:schemeClr val="accent1"/>
              </a:solidFill>
              <a:prstDash val="solid"/>
              <a:round/>
              <a:headEnd len="med" w="med" type="oval"/>
              <a:tailEnd len="med" w="med" type="none"/>
            </a:ln>
          </p:spPr>
        </p:cxnSp>
        <p:sp>
          <p:nvSpPr>
            <p:cNvPr id="259" name="Google Shape;259;p27"/>
            <p:cNvSpPr/>
            <p:nvPr/>
          </p:nvSpPr>
          <p:spPr>
            <a:xfrm>
              <a:off x="6800850" y="218475"/>
              <a:ext cx="4870450" cy="230250"/>
            </a:xfrm>
            <a:custGeom>
              <a:rect b="b" l="l" r="r" t="t"/>
              <a:pathLst>
                <a:path extrusionOk="0" h="9210" w="194818">
                  <a:moveTo>
                    <a:pt x="194818" y="0"/>
                  </a:moveTo>
                  <a:lnTo>
                    <a:pt x="43688" y="233"/>
                  </a:lnTo>
                  <a:lnTo>
                    <a:pt x="38505" y="9210"/>
                  </a:lnTo>
                  <a:lnTo>
                    <a:pt x="10160" y="9210"/>
                  </a:lnTo>
                  <a:lnTo>
                    <a:pt x="0" y="9210"/>
                  </a:lnTo>
                </a:path>
              </a:pathLst>
            </a:custGeom>
            <a:noFill/>
            <a:ln cap="flat" cmpd="sng" w="9525">
              <a:solidFill>
                <a:schemeClr val="lt2"/>
              </a:solidFill>
              <a:prstDash val="solid"/>
              <a:round/>
              <a:headEnd len="med" w="med" type="none"/>
              <a:tailEnd len="med" w="med" type="oval"/>
            </a:ln>
          </p:spPr>
        </p:sp>
      </p:grpSp>
      <p:sp>
        <p:nvSpPr>
          <p:cNvPr id="260" name="Google Shape;260;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61" name="Shape 261"/>
        <p:cNvGrpSpPr/>
        <p:nvPr/>
      </p:nvGrpSpPr>
      <p:grpSpPr>
        <a:xfrm>
          <a:off x="0" y="0"/>
          <a:ext cx="0" cy="0"/>
          <a:chOff x="0" y="0"/>
          <a:chExt cx="0" cy="0"/>
        </a:xfrm>
      </p:grpSpPr>
      <p:sp>
        <p:nvSpPr>
          <p:cNvPr id="262" name="Google Shape;262;p28"/>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63" name="Google Shape;263;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4" name="Google Shape;264;p28"/>
          <p:cNvSpPr txBox="1"/>
          <p:nvPr>
            <p:ph idx="1" type="subTitle"/>
          </p:nvPr>
        </p:nvSpPr>
        <p:spPr>
          <a:xfrm>
            <a:off x="720000" y="2535201"/>
            <a:ext cx="19794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8"/>
          <p:cNvSpPr txBox="1"/>
          <p:nvPr>
            <p:ph idx="2" type="subTitle"/>
          </p:nvPr>
        </p:nvSpPr>
        <p:spPr>
          <a:xfrm>
            <a:off x="3588648" y="2535201"/>
            <a:ext cx="19794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6" name="Google Shape;266;p28"/>
          <p:cNvSpPr txBox="1"/>
          <p:nvPr>
            <p:ph idx="3" type="subTitle"/>
          </p:nvPr>
        </p:nvSpPr>
        <p:spPr>
          <a:xfrm>
            <a:off x="6444602" y="2535201"/>
            <a:ext cx="19794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8"/>
          <p:cNvSpPr txBox="1"/>
          <p:nvPr>
            <p:ph idx="4" type="subTitle"/>
          </p:nvPr>
        </p:nvSpPr>
        <p:spPr>
          <a:xfrm>
            <a:off x="720000" y="2199800"/>
            <a:ext cx="19794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268" name="Google Shape;268;p28"/>
          <p:cNvSpPr txBox="1"/>
          <p:nvPr>
            <p:ph idx="5" type="subTitle"/>
          </p:nvPr>
        </p:nvSpPr>
        <p:spPr>
          <a:xfrm>
            <a:off x="3588651" y="2199800"/>
            <a:ext cx="19794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269" name="Google Shape;269;p28"/>
          <p:cNvSpPr txBox="1"/>
          <p:nvPr>
            <p:ph idx="6" type="subTitle"/>
          </p:nvPr>
        </p:nvSpPr>
        <p:spPr>
          <a:xfrm>
            <a:off x="6444603" y="2199800"/>
            <a:ext cx="19794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270" name="Google Shape;270;p28"/>
          <p:cNvGrpSpPr/>
          <p:nvPr/>
        </p:nvGrpSpPr>
        <p:grpSpPr>
          <a:xfrm>
            <a:off x="5873750" y="224313"/>
            <a:ext cx="2940050" cy="224425"/>
            <a:chOff x="5873750" y="224313"/>
            <a:chExt cx="2940050" cy="224425"/>
          </a:xfrm>
        </p:grpSpPr>
        <p:cxnSp>
          <p:nvCxnSpPr>
            <p:cNvPr id="271" name="Google Shape;271;p28"/>
            <p:cNvCxnSpPr/>
            <p:nvPr/>
          </p:nvCxnSpPr>
          <p:spPr>
            <a:xfrm>
              <a:off x="5873750" y="290288"/>
              <a:ext cx="1981200" cy="0"/>
            </a:xfrm>
            <a:prstGeom prst="straightConnector1">
              <a:avLst/>
            </a:prstGeom>
            <a:noFill/>
            <a:ln cap="flat" cmpd="sng" w="9525">
              <a:solidFill>
                <a:schemeClr val="accent1"/>
              </a:solidFill>
              <a:prstDash val="solid"/>
              <a:round/>
              <a:headEnd len="med" w="med" type="oval"/>
              <a:tailEnd len="med" w="med" type="none"/>
            </a:ln>
          </p:spPr>
        </p:cxnSp>
        <p:sp>
          <p:nvSpPr>
            <p:cNvPr id="272" name="Google Shape;272;p28"/>
            <p:cNvSpPr/>
            <p:nvPr/>
          </p:nvSpPr>
          <p:spPr>
            <a:xfrm rot="10800000">
              <a:off x="6800850" y="224313"/>
              <a:ext cx="2012950" cy="224425"/>
            </a:xfrm>
            <a:custGeom>
              <a:rect b="b" l="l" r="r" t="t"/>
              <a:pathLst>
                <a:path extrusionOk="0" h="8977" w="80518">
                  <a:moveTo>
                    <a:pt x="0" y="8977"/>
                  </a:moveTo>
                  <a:lnTo>
                    <a:pt x="36830" y="8977"/>
                  </a:lnTo>
                  <a:lnTo>
                    <a:pt x="42013" y="0"/>
                  </a:lnTo>
                  <a:lnTo>
                    <a:pt x="70358" y="0"/>
                  </a:lnTo>
                  <a:lnTo>
                    <a:pt x="80518" y="0"/>
                  </a:lnTo>
                </a:path>
              </a:pathLst>
            </a:custGeom>
            <a:noFill/>
            <a:ln cap="flat" cmpd="sng" w="9525">
              <a:solidFill>
                <a:schemeClr val="lt2"/>
              </a:solidFill>
              <a:prstDash val="solid"/>
              <a:round/>
              <a:headEnd len="med" w="med" type="none"/>
              <a:tailEnd len="med" w="med" type="oval"/>
            </a:ln>
          </p:spPr>
        </p:sp>
      </p:grpSp>
      <p:grpSp>
        <p:nvGrpSpPr>
          <p:cNvPr id="273" name="Google Shape;273;p28"/>
          <p:cNvGrpSpPr/>
          <p:nvPr/>
        </p:nvGrpSpPr>
        <p:grpSpPr>
          <a:xfrm>
            <a:off x="3124200" y="4610350"/>
            <a:ext cx="3549651" cy="387101"/>
            <a:chOff x="3124200" y="4610350"/>
            <a:chExt cx="3549651" cy="387101"/>
          </a:xfrm>
        </p:grpSpPr>
        <p:pic>
          <p:nvPicPr>
            <p:cNvPr id="274" name="Google Shape;274;p28"/>
            <p:cNvPicPr preferRelativeResize="0"/>
            <p:nvPr/>
          </p:nvPicPr>
          <p:blipFill rotWithShape="1">
            <a:blip r:embed="rId2">
              <a:alphaModFix/>
            </a:blip>
            <a:srcRect b="6290" l="0" r="0" t="58031"/>
            <a:stretch/>
          </p:blipFill>
          <p:spPr>
            <a:xfrm>
              <a:off x="4245892" y="4610350"/>
              <a:ext cx="2427959" cy="387101"/>
            </a:xfrm>
            <a:prstGeom prst="rect">
              <a:avLst/>
            </a:prstGeom>
            <a:noFill/>
            <a:ln>
              <a:noFill/>
            </a:ln>
          </p:spPr>
        </p:pic>
        <p:pic>
          <p:nvPicPr>
            <p:cNvPr id="275" name="Google Shape;275;p28"/>
            <p:cNvPicPr preferRelativeResize="0"/>
            <p:nvPr/>
          </p:nvPicPr>
          <p:blipFill rotWithShape="1">
            <a:blip r:embed="rId3">
              <a:alphaModFix/>
            </a:blip>
            <a:srcRect b="0" l="23295" r="0" t="76293"/>
            <a:stretch/>
          </p:blipFill>
          <p:spPr>
            <a:xfrm rot="10800000">
              <a:off x="3124200" y="4639375"/>
              <a:ext cx="1505849" cy="329075"/>
            </a:xfrm>
            <a:prstGeom prst="rect">
              <a:avLst/>
            </a:prstGeom>
            <a:noFill/>
            <a:ln>
              <a:noFill/>
            </a:ln>
          </p:spPr>
        </p:pic>
      </p:grpSp>
      <p:sp>
        <p:nvSpPr>
          <p:cNvPr id="276" name="Google Shape;276;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277" name="Shape 277"/>
        <p:cNvGrpSpPr/>
        <p:nvPr/>
      </p:nvGrpSpPr>
      <p:grpSpPr>
        <a:xfrm>
          <a:off x="0" y="0"/>
          <a:ext cx="0" cy="0"/>
          <a:chOff x="0" y="0"/>
          <a:chExt cx="0" cy="0"/>
        </a:xfrm>
      </p:grpSpPr>
      <p:sp>
        <p:nvSpPr>
          <p:cNvPr id="278" name="Google Shape;278;p29"/>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79" name="Google Shape;27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0" name="Google Shape;280;p29"/>
          <p:cNvSpPr txBox="1"/>
          <p:nvPr>
            <p:ph idx="1" type="subTitle"/>
          </p:nvPr>
        </p:nvSpPr>
        <p:spPr>
          <a:xfrm>
            <a:off x="715087" y="3559688"/>
            <a:ext cx="210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1" name="Google Shape;281;p29"/>
          <p:cNvSpPr txBox="1"/>
          <p:nvPr>
            <p:ph idx="2" type="subTitle"/>
          </p:nvPr>
        </p:nvSpPr>
        <p:spPr>
          <a:xfrm>
            <a:off x="3514687" y="2028188"/>
            <a:ext cx="210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2" name="Google Shape;282;p29"/>
          <p:cNvSpPr txBox="1"/>
          <p:nvPr>
            <p:ph idx="3" type="subTitle"/>
          </p:nvPr>
        </p:nvSpPr>
        <p:spPr>
          <a:xfrm>
            <a:off x="6321062" y="3559688"/>
            <a:ext cx="210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9"/>
          <p:cNvSpPr txBox="1"/>
          <p:nvPr>
            <p:ph idx="4" type="subTitle"/>
          </p:nvPr>
        </p:nvSpPr>
        <p:spPr>
          <a:xfrm>
            <a:off x="715087" y="3224288"/>
            <a:ext cx="21048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284" name="Google Shape;284;p29"/>
          <p:cNvSpPr txBox="1"/>
          <p:nvPr>
            <p:ph idx="5" type="subTitle"/>
          </p:nvPr>
        </p:nvSpPr>
        <p:spPr>
          <a:xfrm>
            <a:off x="3514692" y="1692788"/>
            <a:ext cx="21048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285" name="Google Shape;285;p29"/>
          <p:cNvSpPr txBox="1"/>
          <p:nvPr>
            <p:ph idx="6" type="subTitle"/>
          </p:nvPr>
        </p:nvSpPr>
        <p:spPr>
          <a:xfrm>
            <a:off x="6321065" y="3224288"/>
            <a:ext cx="21048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286" name="Google Shape;286;p29"/>
          <p:cNvGrpSpPr/>
          <p:nvPr/>
        </p:nvGrpSpPr>
        <p:grpSpPr>
          <a:xfrm>
            <a:off x="4581826" y="29475"/>
            <a:ext cx="4382624" cy="638225"/>
            <a:chOff x="4581826" y="29475"/>
            <a:chExt cx="4382624" cy="638225"/>
          </a:xfrm>
        </p:grpSpPr>
        <p:pic>
          <p:nvPicPr>
            <p:cNvPr id="287" name="Google Shape;287;p29"/>
            <p:cNvPicPr preferRelativeResize="0"/>
            <p:nvPr/>
          </p:nvPicPr>
          <p:blipFill rotWithShape="1">
            <a:blip r:embed="rId2">
              <a:alphaModFix/>
            </a:blip>
            <a:srcRect b="0" l="3250" r="0" t="0"/>
            <a:stretch/>
          </p:blipFill>
          <p:spPr>
            <a:xfrm flipH="1">
              <a:off x="6999925" y="29475"/>
              <a:ext cx="1964525" cy="638225"/>
            </a:xfrm>
            <a:prstGeom prst="rect">
              <a:avLst/>
            </a:prstGeom>
            <a:noFill/>
            <a:ln>
              <a:noFill/>
            </a:ln>
          </p:spPr>
        </p:pic>
        <p:pic>
          <p:nvPicPr>
            <p:cNvPr id="288" name="Google Shape;288;p29"/>
            <p:cNvPicPr preferRelativeResize="0"/>
            <p:nvPr/>
          </p:nvPicPr>
          <p:blipFill>
            <a:blip r:embed="rId3">
              <a:alphaModFix/>
            </a:blip>
            <a:stretch>
              <a:fillRect/>
            </a:stretch>
          </p:blipFill>
          <p:spPr>
            <a:xfrm>
              <a:off x="4581826" y="36796"/>
              <a:ext cx="2467774" cy="462933"/>
            </a:xfrm>
            <a:prstGeom prst="rect">
              <a:avLst/>
            </a:prstGeom>
            <a:noFill/>
            <a:ln>
              <a:noFill/>
            </a:ln>
          </p:spPr>
        </p:pic>
      </p:grpSp>
      <p:pic>
        <p:nvPicPr>
          <p:cNvPr id="289" name="Google Shape;289;p29"/>
          <p:cNvPicPr preferRelativeResize="0"/>
          <p:nvPr/>
        </p:nvPicPr>
        <p:blipFill rotWithShape="1">
          <a:blip r:embed="rId4">
            <a:alphaModFix/>
          </a:blip>
          <a:srcRect b="9990" l="3855" r="0" t="0"/>
          <a:stretch/>
        </p:blipFill>
        <p:spPr>
          <a:xfrm flipH="1">
            <a:off x="6859648" y="4274802"/>
            <a:ext cx="2104802" cy="720548"/>
          </a:xfrm>
          <a:prstGeom prst="rect">
            <a:avLst/>
          </a:prstGeom>
          <a:noFill/>
          <a:ln>
            <a:noFill/>
          </a:ln>
        </p:spPr>
      </p:pic>
      <p:sp>
        <p:nvSpPr>
          <p:cNvPr id="290" name="Google Shape;290;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91" name="Shape 291"/>
        <p:cNvGrpSpPr/>
        <p:nvPr/>
      </p:nvGrpSpPr>
      <p:grpSpPr>
        <a:xfrm>
          <a:off x="0" y="0"/>
          <a:ext cx="0" cy="0"/>
          <a:chOff x="0" y="0"/>
          <a:chExt cx="0" cy="0"/>
        </a:xfrm>
      </p:grpSpPr>
      <p:sp>
        <p:nvSpPr>
          <p:cNvPr id="292" name="Google Shape;292;p30"/>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93" name="Google Shape;293;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4" name="Google Shape;294;p30"/>
          <p:cNvSpPr txBox="1"/>
          <p:nvPr>
            <p:ph idx="1" type="subTitle"/>
          </p:nvPr>
        </p:nvSpPr>
        <p:spPr>
          <a:xfrm>
            <a:off x="1838848" y="209555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30"/>
          <p:cNvSpPr txBox="1"/>
          <p:nvPr>
            <p:ph idx="2" type="subTitle"/>
          </p:nvPr>
        </p:nvSpPr>
        <p:spPr>
          <a:xfrm>
            <a:off x="5326952" y="2095550"/>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6" name="Google Shape;296;p30"/>
          <p:cNvSpPr txBox="1"/>
          <p:nvPr>
            <p:ph idx="3" type="subTitle"/>
          </p:nvPr>
        </p:nvSpPr>
        <p:spPr>
          <a:xfrm>
            <a:off x="1838848" y="37191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7" name="Google Shape;297;p30"/>
          <p:cNvSpPr txBox="1"/>
          <p:nvPr>
            <p:ph idx="4" type="subTitle"/>
          </p:nvPr>
        </p:nvSpPr>
        <p:spPr>
          <a:xfrm>
            <a:off x="5326952" y="3719125"/>
            <a:ext cx="19782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8" name="Google Shape;298;p30"/>
          <p:cNvSpPr txBox="1"/>
          <p:nvPr>
            <p:ph idx="5" type="subTitle"/>
          </p:nvPr>
        </p:nvSpPr>
        <p:spPr>
          <a:xfrm>
            <a:off x="1838848" y="1760150"/>
            <a:ext cx="19782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299" name="Google Shape;299;p30"/>
          <p:cNvSpPr txBox="1"/>
          <p:nvPr>
            <p:ph idx="6" type="subTitle"/>
          </p:nvPr>
        </p:nvSpPr>
        <p:spPr>
          <a:xfrm>
            <a:off x="1838848" y="3383725"/>
            <a:ext cx="19782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00" name="Google Shape;300;p30"/>
          <p:cNvSpPr txBox="1"/>
          <p:nvPr>
            <p:ph idx="7" type="subTitle"/>
          </p:nvPr>
        </p:nvSpPr>
        <p:spPr>
          <a:xfrm>
            <a:off x="5326948" y="1760150"/>
            <a:ext cx="19782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01" name="Google Shape;301;p30"/>
          <p:cNvSpPr txBox="1"/>
          <p:nvPr>
            <p:ph idx="8" type="subTitle"/>
          </p:nvPr>
        </p:nvSpPr>
        <p:spPr>
          <a:xfrm>
            <a:off x="5326948" y="3383725"/>
            <a:ext cx="19782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302" name="Google Shape;302;p30"/>
          <p:cNvGrpSpPr/>
          <p:nvPr/>
        </p:nvGrpSpPr>
        <p:grpSpPr>
          <a:xfrm>
            <a:off x="181125" y="4560350"/>
            <a:ext cx="1734684" cy="459650"/>
            <a:chOff x="181125" y="4560350"/>
            <a:chExt cx="1734684" cy="459650"/>
          </a:xfrm>
        </p:grpSpPr>
        <p:pic>
          <p:nvPicPr>
            <p:cNvPr id="303" name="Google Shape;303;p30"/>
            <p:cNvPicPr preferRelativeResize="0"/>
            <p:nvPr/>
          </p:nvPicPr>
          <p:blipFill rotWithShape="1">
            <a:blip r:embed="rId2">
              <a:alphaModFix/>
            </a:blip>
            <a:srcRect b="0" l="12380" r="0" t="0"/>
            <a:stretch/>
          </p:blipFill>
          <p:spPr>
            <a:xfrm>
              <a:off x="181125" y="4560350"/>
              <a:ext cx="1734684" cy="459650"/>
            </a:xfrm>
            <a:prstGeom prst="rect">
              <a:avLst/>
            </a:prstGeom>
            <a:noFill/>
            <a:ln>
              <a:noFill/>
            </a:ln>
          </p:spPr>
        </p:pic>
        <p:pic>
          <p:nvPicPr>
            <p:cNvPr id="304" name="Google Shape;304;p30"/>
            <p:cNvPicPr preferRelativeResize="0"/>
            <p:nvPr/>
          </p:nvPicPr>
          <p:blipFill>
            <a:blip r:embed="rId3">
              <a:alphaModFix/>
            </a:blip>
            <a:stretch>
              <a:fillRect/>
            </a:stretch>
          </p:blipFill>
          <p:spPr>
            <a:xfrm rot="10800000">
              <a:off x="820024" y="4668699"/>
              <a:ext cx="456876" cy="242950"/>
            </a:xfrm>
            <a:prstGeom prst="rect">
              <a:avLst/>
            </a:prstGeom>
            <a:noFill/>
            <a:ln>
              <a:noFill/>
            </a:ln>
          </p:spPr>
        </p:pic>
      </p:grpSp>
      <p:grpSp>
        <p:nvGrpSpPr>
          <p:cNvPr id="305" name="Google Shape;305;p30"/>
          <p:cNvGrpSpPr/>
          <p:nvPr/>
        </p:nvGrpSpPr>
        <p:grpSpPr>
          <a:xfrm>
            <a:off x="7422124" y="2694275"/>
            <a:ext cx="1502801" cy="3032450"/>
            <a:chOff x="7364974" y="2694275"/>
            <a:chExt cx="1502801" cy="3032450"/>
          </a:xfrm>
        </p:grpSpPr>
        <p:pic>
          <p:nvPicPr>
            <p:cNvPr id="306" name="Google Shape;306;p30"/>
            <p:cNvPicPr preferRelativeResize="0"/>
            <p:nvPr/>
          </p:nvPicPr>
          <p:blipFill rotWithShape="1">
            <a:blip r:embed="rId4">
              <a:alphaModFix amt="39000"/>
            </a:blip>
            <a:srcRect b="78197" l="0" r="0" t="0"/>
            <a:stretch/>
          </p:blipFill>
          <p:spPr>
            <a:xfrm rot="5400000">
              <a:off x="6281062" y="3997262"/>
              <a:ext cx="2813374" cy="645550"/>
            </a:xfrm>
            <a:prstGeom prst="rect">
              <a:avLst/>
            </a:prstGeom>
            <a:noFill/>
            <a:ln>
              <a:noFill/>
            </a:ln>
          </p:spPr>
        </p:pic>
        <p:pic>
          <p:nvPicPr>
            <p:cNvPr id="307" name="Google Shape;307;p30"/>
            <p:cNvPicPr preferRelativeResize="0"/>
            <p:nvPr/>
          </p:nvPicPr>
          <p:blipFill rotWithShape="1">
            <a:blip r:embed="rId4">
              <a:alphaModFix/>
            </a:blip>
            <a:srcRect b="7400" l="2040" r="-2039" t="55998"/>
            <a:stretch/>
          </p:blipFill>
          <p:spPr>
            <a:xfrm rot="5400000">
              <a:off x="6919238" y="3559112"/>
              <a:ext cx="2813374" cy="1083700"/>
            </a:xfrm>
            <a:prstGeom prst="rect">
              <a:avLst/>
            </a:prstGeom>
            <a:noFill/>
            <a:ln>
              <a:noFill/>
            </a:ln>
          </p:spPr>
        </p:pic>
      </p:grpSp>
      <p:grpSp>
        <p:nvGrpSpPr>
          <p:cNvPr id="308" name="Google Shape;308;p30"/>
          <p:cNvGrpSpPr/>
          <p:nvPr/>
        </p:nvGrpSpPr>
        <p:grpSpPr>
          <a:xfrm>
            <a:off x="3408501" y="149950"/>
            <a:ext cx="4900549" cy="508917"/>
            <a:chOff x="3408501" y="149950"/>
            <a:chExt cx="4900549" cy="508917"/>
          </a:xfrm>
        </p:grpSpPr>
        <p:pic>
          <p:nvPicPr>
            <p:cNvPr id="309" name="Google Shape;309;p30"/>
            <p:cNvPicPr preferRelativeResize="0"/>
            <p:nvPr/>
          </p:nvPicPr>
          <p:blipFill rotWithShape="1">
            <a:blip r:embed="rId5">
              <a:alphaModFix amt="85000"/>
            </a:blip>
            <a:srcRect b="25816" l="0" r="0" t="0"/>
            <a:stretch/>
          </p:blipFill>
          <p:spPr>
            <a:xfrm rot="10800000">
              <a:off x="4323049" y="149950"/>
              <a:ext cx="3986000" cy="459650"/>
            </a:xfrm>
            <a:prstGeom prst="rect">
              <a:avLst/>
            </a:prstGeom>
            <a:noFill/>
            <a:ln>
              <a:noFill/>
            </a:ln>
          </p:spPr>
        </p:pic>
        <p:pic>
          <p:nvPicPr>
            <p:cNvPr id="310" name="Google Shape;310;p30"/>
            <p:cNvPicPr preferRelativeResize="0"/>
            <p:nvPr/>
          </p:nvPicPr>
          <p:blipFill>
            <a:blip r:embed="rId6">
              <a:alphaModFix/>
            </a:blip>
            <a:stretch>
              <a:fillRect/>
            </a:stretch>
          </p:blipFill>
          <p:spPr>
            <a:xfrm rot="10800000">
              <a:off x="3408501" y="195934"/>
              <a:ext cx="2467774" cy="462933"/>
            </a:xfrm>
            <a:prstGeom prst="rect">
              <a:avLst/>
            </a:prstGeom>
            <a:noFill/>
            <a:ln>
              <a:noFill/>
            </a:ln>
          </p:spPr>
        </p:pic>
      </p:grpSp>
      <p:sp>
        <p:nvSpPr>
          <p:cNvPr id="311" name="Google Shape;31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4"/>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29" name="Google Shape;2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4"/>
          <p:cNvSpPr txBox="1"/>
          <p:nvPr>
            <p:ph idx="1" type="body"/>
          </p:nvPr>
        </p:nvSpPr>
        <p:spPr>
          <a:xfrm>
            <a:off x="720000" y="1063350"/>
            <a:ext cx="7704000" cy="336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31" name="Google Shape;31;p4"/>
          <p:cNvGrpSpPr/>
          <p:nvPr/>
        </p:nvGrpSpPr>
        <p:grpSpPr>
          <a:xfrm>
            <a:off x="117372" y="1337863"/>
            <a:ext cx="8848827" cy="2467774"/>
            <a:chOff x="117372" y="1337863"/>
            <a:chExt cx="8848827" cy="2467774"/>
          </a:xfrm>
        </p:grpSpPr>
        <p:pic>
          <p:nvPicPr>
            <p:cNvPr id="32" name="Google Shape;32;p4"/>
            <p:cNvPicPr preferRelativeResize="0"/>
            <p:nvPr/>
          </p:nvPicPr>
          <p:blipFill rotWithShape="1">
            <a:blip r:embed="rId2">
              <a:alphaModFix/>
            </a:blip>
            <a:srcRect b="23112" l="0" r="0" t="0"/>
            <a:stretch/>
          </p:blipFill>
          <p:spPr>
            <a:xfrm rot="-5400000">
              <a:off x="7499961" y="2339387"/>
              <a:ext cx="2467751" cy="464725"/>
            </a:xfrm>
            <a:prstGeom prst="rect">
              <a:avLst/>
            </a:prstGeom>
            <a:noFill/>
            <a:ln>
              <a:noFill/>
            </a:ln>
          </p:spPr>
        </p:pic>
        <p:pic>
          <p:nvPicPr>
            <p:cNvPr id="33" name="Google Shape;33;p4"/>
            <p:cNvPicPr preferRelativeResize="0"/>
            <p:nvPr/>
          </p:nvPicPr>
          <p:blipFill>
            <a:blip r:embed="rId3">
              <a:alphaModFix/>
            </a:blip>
            <a:stretch>
              <a:fillRect/>
            </a:stretch>
          </p:blipFill>
          <p:spPr>
            <a:xfrm rot="5400000">
              <a:off x="-885049" y="2340284"/>
              <a:ext cx="2467774" cy="462933"/>
            </a:xfrm>
            <a:prstGeom prst="rect">
              <a:avLst/>
            </a:prstGeom>
            <a:noFill/>
            <a:ln>
              <a:noFill/>
            </a:ln>
          </p:spPr>
        </p:pic>
      </p:grpSp>
      <p:sp>
        <p:nvSpPr>
          <p:cNvPr id="34" name="Google Shape;3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2">
    <p:spTree>
      <p:nvGrpSpPr>
        <p:cNvPr id="312" name="Shape 312"/>
        <p:cNvGrpSpPr/>
        <p:nvPr/>
      </p:nvGrpSpPr>
      <p:grpSpPr>
        <a:xfrm>
          <a:off x="0" y="0"/>
          <a:ext cx="0" cy="0"/>
          <a:chOff x="0" y="0"/>
          <a:chExt cx="0" cy="0"/>
        </a:xfrm>
      </p:grpSpPr>
      <p:sp>
        <p:nvSpPr>
          <p:cNvPr id="313" name="Google Shape;313;p31"/>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14" name="Google Shape;314;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5" name="Google Shape;315;p31"/>
          <p:cNvSpPr txBox="1"/>
          <p:nvPr>
            <p:ph idx="1" type="subTitle"/>
          </p:nvPr>
        </p:nvSpPr>
        <p:spPr>
          <a:xfrm>
            <a:off x="727625" y="2095550"/>
            <a:ext cx="2147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31"/>
          <p:cNvSpPr txBox="1"/>
          <p:nvPr>
            <p:ph idx="2" type="subTitle"/>
          </p:nvPr>
        </p:nvSpPr>
        <p:spPr>
          <a:xfrm>
            <a:off x="3511913" y="2095550"/>
            <a:ext cx="2147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7" name="Google Shape;317;p31"/>
          <p:cNvSpPr txBox="1"/>
          <p:nvPr>
            <p:ph idx="3" type="subTitle"/>
          </p:nvPr>
        </p:nvSpPr>
        <p:spPr>
          <a:xfrm>
            <a:off x="6283879" y="2095550"/>
            <a:ext cx="2147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8" name="Google Shape;318;p31"/>
          <p:cNvSpPr txBox="1"/>
          <p:nvPr>
            <p:ph idx="4" type="subTitle"/>
          </p:nvPr>
        </p:nvSpPr>
        <p:spPr>
          <a:xfrm>
            <a:off x="727620" y="1760150"/>
            <a:ext cx="21477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19" name="Google Shape;319;p31"/>
          <p:cNvSpPr txBox="1"/>
          <p:nvPr>
            <p:ph idx="5" type="subTitle"/>
          </p:nvPr>
        </p:nvSpPr>
        <p:spPr>
          <a:xfrm>
            <a:off x="3511917" y="1760150"/>
            <a:ext cx="21477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20" name="Google Shape;320;p31"/>
          <p:cNvSpPr txBox="1"/>
          <p:nvPr>
            <p:ph idx="6" type="subTitle"/>
          </p:nvPr>
        </p:nvSpPr>
        <p:spPr>
          <a:xfrm>
            <a:off x="6283888" y="1760150"/>
            <a:ext cx="21477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21" name="Google Shape;321;p31"/>
          <p:cNvSpPr txBox="1"/>
          <p:nvPr>
            <p:ph idx="7" type="subTitle"/>
          </p:nvPr>
        </p:nvSpPr>
        <p:spPr>
          <a:xfrm>
            <a:off x="2069380" y="3719125"/>
            <a:ext cx="214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2" name="Google Shape;322;p31"/>
          <p:cNvSpPr txBox="1"/>
          <p:nvPr>
            <p:ph idx="8" type="subTitle"/>
          </p:nvPr>
        </p:nvSpPr>
        <p:spPr>
          <a:xfrm>
            <a:off x="4938030" y="3719125"/>
            <a:ext cx="214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3" name="Google Shape;323;p31"/>
          <p:cNvSpPr txBox="1"/>
          <p:nvPr>
            <p:ph idx="9" type="subTitle"/>
          </p:nvPr>
        </p:nvSpPr>
        <p:spPr>
          <a:xfrm>
            <a:off x="2069380" y="3383725"/>
            <a:ext cx="21489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24" name="Google Shape;324;p31"/>
          <p:cNvSpPr txBox="1"/>
          <p:nvPr>
            <p:ph idx="13" type="subTitle"/>
          </p:nvPr>
        </p:nvSpPr>
        <p:spPr>
          <a:xfrm>
            <a:off x="4938032" y="3383725"/>
            <a:ext cx="21489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325" name="Google Shape;325;p31"/>
          <p:cNvGrpSpPr/>
          <p:nvPr/>
        </p:nvGrpSpPr>
        <p:grpSpPr>
          <a:xfrm>
            <a:off x="-945479" y="-676542"/>
            <a:ext cx="10559456" cy="6388149"/>
            <a:chOff x="-945479" y="-676542"/>
            <a:chExt cx="10559456" cy="6388149"/>
          </a:xfrm>
        </p:grpSpPr>
        <p:pic>
          <p:nvPicPr>
            <p:cNvPr id="326" name="Google Shape;326;p31"/>
            <p:cNvPicPr preferRelativeResize="0"/>
            <p:nvPr/>
          </p:nvPicPr>
          <p:blipFill>
            <a:blip r:embed="rId2">
              <a:alphaModFix/>
            </a:blip>
            <a:stretch>
              <a:fillRect/>
            </a:stretch>
          </p:blipFill>
          <p:spPr>
            <a:xfrm rot="8100000">
              <a:off x="-493664" y="3204975"/>
              <a:ext cx="2002322" cy="2107313"/>
            </a:xfrm>
            <a:prstGeom prst="rect">
              <a:avLst/>
            </a:prstGeom>
            <a:noFill/>
            <a:ln>
              <a:noFill/>
            </a:ln>
          </p:spPr>
        </p:pic>
        <p:pic>
          <p:nvPicPr>
            <p:cNvPr id="327" name="Google Shape;327;p31"/>
            <p:cNvPicPr preferRelativeResize="0"/>
            <p:nvPr/>
          </p:nvPicPr>
          <p:blipFill>
            <a:blip r:embed="rId2">
              <a:alphaModFix/>
            </a:blip>
            <a:stretch>
              <a:fillRect/>
            </a:stretch>
          </p:blipFill>
          <p:spPr>
            <a:xfrm rot="-5400000">
              <a:off x="7559161" y="-729037"/>
              <a:ext cx="2002322" cy="2107312"/>
            </a:xfrm>
            <a:prstGeom prst="rect">
              <a:avLst/>
            </a:prstGeom>
            <a:noFill/>
            <a:ln>
              <a:noFill/>
            </a:ln>
          </p:spPr>
        </p:pic>
      </p:grpSp>
      <p:pic>
        <p:nvPicPr>
          <p:cNvPr id="328" name="Google Shape;328;p31"/>
          <p:cNvPicPr preferRelativeResize="0"/>
          <p:nvPr/>
        </p:nvPicPr>
        <p:blipFill>
          <a:blip r:embed="rId3">
            <a:alphaModFix/>
          </a:blip>
          <a:stretch>
            <a:fillRect/>
          </a:stretch>
        </p:blipFill>
        <p:spPr>
          <a:xfrm rot="-5400000">
            <a:off x="8466874" y="418021"/>
            <a:ext cx="456876" cy="242950"/>
          </a:xfrm>
          <a:prstGeom prst="rect">
            <a:avLst/>
          </a:prstGeom>
          <a:noFill/>
          <a:ln>
            <a:noFill/>
          </a:ln>
        </p:spPr>
      </p:pic>
      <p:pic>
        <p:nvPicPr>
          <p:cNvPr id="329" name="Google Shape;329;p31"/>
          <p:cNvPicPr preferRelativeResize="0"/>
          <p:nvPr/>
        </p:nvPicPr>
        <p:blipFill rotWithShape="1">
          <a:blip r:embed="rId4">
            <a:alphaModFix/>
          </a:blip>
          <a:srcRect b="0" l="12922" r="0" t="0"/>
          <a:stretch/>
        </p:blipFill>
        <p:spPr>
          <a:xfrm>
            <a:off x="179526" y="4512550"/>
            <a:ext cx="2148901" cy="572925"/>
          </a:xfrm>
          <a:prstGeom prst="rect">
            <a:avLst/>
          </a:prstGeom>
          <a:noFill/>
          <a:ln>
            <a:noFill/>
          </a:ln>
        </p:spPr>
      </p:pic>
      <p:sp>
        <p:nvSpPr>
          <p:cNvPr id="330" name="Google Shape;33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31" name="Shape 331"/>
        <p:cNvGrpSpPr/>
        <p:nvPr/>
      </p:nvGrpSpPr>
      <p:grpSpPr>
        <a:xfrm>
          <a:off x="0" y="0"/>
          <a:ext cx="0" cy="0"/>
          <a:chOff x="0" y="0"/>
          <a:chExt cx="0" cy="0"/>
        </a:xfrm>
      </p:grpSpPr>
      <p:sp>
        <p:nvSpPr>
          <p:cNvPr id="332" name="Google Shape;332;p32"/>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33" name="Google Shape;333;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4" name="Google Shape;334;p32"/>
          <p:cNvSpPr txBox="1"/>
          <p:nvPr>
            <p:ph idx="1" type="subTitle"/>
          </p:nvPr>
        </p:nvSpPr>
        <p:spPr>
          <a:xfrm>
            <a:off x="720000" y="2095563"/>
            <a:ext cx="22089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32"/>
          <p:cNvSpPr txBox="1"/>
          <p:nvPr>
            <p:ph idx="2" type="subTitle"/>
          </p:nvPr>
        </p:nvSpPr>
        <p:spPr>
          <a:xfrm>
            <a:off x="3467622" y="2095563"/>
            <a:ext cx="22089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32"/>
          <p:cNvSpPr txBox="1"/>
          <p:nvPr>
            <p:ph idx="3" type="subTitle"/>
          </p:nvPr>
        </p:nvSpPr>
        <p:spPr>
          <a:xfrm>
            <a:off x="720000" y="3719125"/>
            <a:ext cx="22089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7" name="Google Shape;337;p32"/>
          <p:cNvSpPr txBox="1"/>
          <p:nvPr>
            <p:ph idx="4" type="subTitle"/>
          </p:nvPr>
        </p:nvSpPr>
        <p:spPr>
          <a:xfrm>
            <a:off x="3467622" y="3719125"/>
            <a:ext cx="22089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32"/>
          <p:cNvSpPr txBox="1"/>
          <p:nvPr>
            <p:ph idx="5" type="subTitle"/>
          </p:nvPr>
        </p:nvSpPr>
        <p:spPr>
          <a:xfrm>
            <a:off x="6215244" y="2095563"/>
            <a:ext cx="22089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9" name="Google Shape;339;p32"/>
          <p:cNvSpPr txBox="1"/>
          <p:nvPr>
            <p:ph idx="6" type="subTitle"/>
          </p:nvPr>
        </p:nvSpPr>
        <p:spPr>
          <a:xfrm>
            <a:off x="6215244" y="3719125"/>
            <a:ext cx="22089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0" name="Google Shape;340;p32"/>
          <p:cNvSpPr txBox="1"/>
          <p:nvPr>
            <p:ph idx="7" type="subTitle"/>
          </p:nvPr>
        </p:nvSpPr>
        <p:spPr>
          <a:xfrm>
            <a:off x="720976" y="1760150"/>
            <a:ext cx="22068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41" name="Google Shape;341;p32"/>
          <p:cNvSpPr txBox="1"/>
          <p:nvPr>
            <p:ph idx="8" type="subTitle"/>
          </p:nvPr>
        </p:nvSpPr>
        <p:spPr>
          <a:xfrm>
            <a:off x="3468598" y="1760150"/>
            <a:ext cx="22068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42" name="Google Shape;342;p32"/>
          <p:cNvSpPr txBox="1"/>
          <p:nvPr>
            <p:ph idx="9" type="subTitle"/>
          </p:nvPr>
        </p:nvSpPr>
        <p:spPr>
          <a:xfrm>
            <a:off x="6216220" y="1760150"/>
            <a:ext cx="22068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43" name="Google Shape;343;p32"/>
          <p:cNvSpPr txBox="1"/>
          <p:nvPr>
            <p:ph idx="13" type="subTitle"/>
          </p:nvPr>
        </p:nvSpPr>
        <p:spPr>
          <a:xfrm>
            <a:off x="721001" y="3383725"/>
            <a:ext cx="22068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44" name="Google Shape;344;p32"/>
          <p:cNvSpPr txBox="1"/>
          <p:nvPr>
            <p:ph idx="14" type="subTitle"/>
          </p:nvPr>
        </p:nvSpPr>
        <p:spPr>
          <a:xfrm>
            <a:off x="3468623" y="3383725"/>
            <a:ext cx="22068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345" name="Google Shape;345;p32"/>
          <p:cNvSpPr txBox="1"/>
          <p:nvPr>
            <p:ph idx="15" type="subTitle"/>
          </p:nvPr>
        </p:nvSpPr>
        <p:spPr>
          <a:xfrm>
            <a:off x="6216245" y="3383725"/>
            <a:ext cx="22068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346" name="Google Shape;346;p32"/>
          <p:cNvGrpSpPr/>
          <p:nvPr/>
        </p:nvGrpSpPr>
        <p:grpSpPr>
          <a:xfrm>
            <a:off x="6317000" y="3025549"/>
            <a:ext cx="2639950" cy="2028175"/>
            <a:chOff x="6317000" y="3025549"/>
            <a:chExt cx="2639950" cy="2028175"/>
          </a:xfrm>
        </p:grpSpPr>
        <p:pic>
          <p:nvPicPr>
            <p:cNvPr id="347" name="Google Shape;347;p32"/>
            <p:cNvPicPr preferRelativeResize="0"/>
            <p:nvPr/>
          </p:nvPicPr>
          <p:blipFill>
            <a:blip r:embed="rId2">
              <a:alphaModFix/>
            </a:blip>
            <a:stretch>
              <a:fillRect/>
            </a:stretch>
          </p:blipFill>
          <p:spPr>
            <a:xfrm rot="-5400000">
              <a:off x="7281287" y="3313088"/>
              <a:ext cx="1963202" cy="1388124"/>
            </a:xfrm>
            <a:prstGeom prst="rect">
              <a:avLst/>
            </a:prstGeom>
            <a:noFill/>
            <a:ln>
              <a:noFill/>
            </a:ln>
          </p:spPr>
        </p:pic>
        <p:pic>
          <p:nvPicPr>
            <p:cNvPr id="348" name="Google Shape;348;p32"/>
            <p:cNvPicPr preferRelativeResize="0"/>
            <p:nvPr/>
          </p:nvPicPr>
          <p:blipFill rotWithShape="1">
            <a:blip r:embed="rId3">
              <a:alphaModFix/>
            </a:blip>
            <a:srcRect b="76478" l="0" r="0" t="0"/>
            <a:stretch/>
          </p:blipFill>
          <p:spPr>
            <a:xfrm>
              <a:off x="6317000" y="4448075"/>
              <a:ext cx="2446675" cy="605649"/>
            </a:xfrm>
            <a:prstGeom prst="rect">
              <a:avLst/>
            </a:prstGeom>
            <a:noFill/>
            <a:ln>
              <a:noFill/>
            </a:ln>
          </p:spPr>
        </p:pic>
      </p:grpSp>
      <p:pic>
        <p:nvPicPr>
          <p:cNvPr id="349" name="Google Shape;349;p32"/>
          <p:cNvPicPr preferRelativeResize="0"/>
          <p:nvPr/>
        </p:nvPicPr>
        <p:blipFill>
          <a:blip r:embed="rId4">
            <a:alphaModFix/>
          </a:blip>
          <a:stretch>
            <a:fillRect/>
          </a:stretch>
        </p:blipFill>
        <p:spPr>
          <a:xfrm rot="10800000">
            <a:off x="260224" y="236274"/>
            <a:ext cx="456876" cy="242950"/>
          </a:xfrm>
          <a:prstGeom prst="rect">
            <a:avLst/>
          </a:prstGeom>
          <a:noFill/>
          <a:ln>
            <a:noFill/>
          </a:ln>
        </p:spPr>
      </p:pic>
      <p:sp>
        <p:nvSpPr>
          <p:cNvPr id="350" name="Google Shape;35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51" name="Shape 351"/>
        <p:cNvGrpSpPr/>
        <p:nvPr/>
      </p:nvGrpSpPr>
      <p:grpSpPr>
        <a:xfrm>
          <a:off x="0" y="0"/>
          <a:ext cx="0" cy="0"/>
          <a:chOff x="0" y="0"/>
          <a:chExt cx="0" cy="0"/>
        </a:xfrm>
      </p:grpSpPr>
      <p:sp>
        <p:nvSpPr>
          <p:cNvPr id="352" name="Google Shape;352;p33"/>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53" name="Google Shape;353;p33"/>
          <p:cNvSpPr txBox="1"/>
          <p:nvPr>
            <p:ph hasCustomPrompt="1" type="title"/>
          </p:nvPr>
        </p:nvSpPr>
        <p:spPr>
          <a:xfrm>
            <a:off x="804175" y="1316575"/>
            <a:ext cx="3291600" cy="696600"/>
          </a:xfrm>
          <a:prstGeom prst="rect">
            <a:avLst/>
          </a:prstGeom>
          <a:no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5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54" name="Google Shape;354;p33"/>
          <p:cNvSpPr txBox="1"/>
          <p:nvPr>
            <p:ph idx="1" type="subTitle"/>
          </p:nvPr>
        </p:nvSpPr>
        <p:spPr>
          <a:xfrm>
            <a:off x="713225" y="2013175"/>
            <a:ext cx="3382500" cy="405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55" name="Google Shape;355;p33"/>
          <p:cNvSpPr txBox="1"/>
          <p:nvPr>
            <p:ph hasCustomPrompt="1" idx="2" type="title"/>
          </p:nvPr>
        </p:nvSpPr>
        <p:spPr>
          <a:xfrm>
            <a:off x="5139225" y="1316575"/>
            <a:ext cx="3291600" cy="696600"/>
          </a:xfrm>
          <a:prstGeom prst="rect">
            <a:avLst/>
          </a:prstGeom>
          <a:no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5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56" name="Google Shape;356;p33"/>
          <p:cNvSpPr txBox="1"/>
          <p:nvPr>
            <p:ph idx="3" type="subTitle"/>
          </p:nvPr>
        </p:nvSpPr>
        <p:spPr>
          <a:xfrm>
            <a:off x="5048275" y="2013272"/>
            <a:ext cx="3382500" cy="405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57" name="Google Shape;357;p33"/>
          <p:cNvSpPr txBox="1"/>
          <p:nvPr>
            <p:ph hasCustomPrompt="1" idx="4" type="title"/>
          </p:nvPr>
        </p:nvSpPr>
        <p:spPr>
          <a:xfrm>
            <a:off x="2971700" y="3093075"/>
            <a:ext cx="3291600" cy="696600"/>
          </a:xfrm>
          <a:prstGeom prst="rect">
            <a:avLst/>
          </a:prstGeom>
          <a:noFill/>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3500">
                <a:solidFill>
                  <a:schemeClr val="accent3"/>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58" name="Google Shape;358;p33"/>
          <p:cNvSpPr txBox="1"/>
          <p:nvPr>
            <p:ph idx="5" type="subTitle"/>
          </p:nvPr>
        </p:nvSpPr>
        <p:spPr>
          <a:xfrm>
            <a:off x="2880750" y="3789575"/>
            <a:ext cx="3382500" cy="405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359" name="Google Shape;359;p33"/>
          <p:cNvGrpSpPr/>
          <p:nvPr/>
        </p:nvGrpSpPr>
        <p:grpSpPr>
          <a:xfrm>
            <a:off x="86054" y="195425"/>
            <a:ext cx="9328220" cy="5671925"/>
            <a:chOff x="86054" y="195425"/>
            <a:chExt cx="9328220" cy="5671925"/>
          </a:xfrm>
        </p:grpSpPr>
        <p:pic>
          <p:nvPicPr>
            <p:cNvPr id="360" name="Google Shape;360;p33"/>
            <p:cNvPicPr preferRelativeResize="0"/>
            <p:nvPr/>
          </p:nvPicPr>
          <p:blipFill>
            <a:blip r:embed="rId2">
              <a:alphaModFix/>
            </a:blip>
            <a:stretch>
              <a:fillRect/>
            </a:stretch>
          </p:blipFill>
          <p:spPr>
            <a:xfrm rot="10800000">
              <a:off x="6918712" y="195425"/>
              <a:ext cx="1963202" cy="1388125"/>
            </a:xfrm>
            <a:prstGeom prst="rect">
              <a:avLst/>
            </a:prstGeom>
            <a:noFill/>
            <a:ln>
              <a:noFill/>
            </a:ln>
          </p:spPr>
        </p:pic>
        <p:grpSp>
          <p:nvGrpSpPr>
            <p:cNvPr id="361" name="Google Shape;361;p33"/>
            <p:cNvGrpSpPr/>
            <p:nvPr/>
          </p:nvGrpSpPr>
          <p:grpSpPr>
            <a:xfrm>
              <a:off x="86054" y="2749676"/>
              <a:ext cx="9328220" cy="3117675"/>
              <a:chOff x="86054" y="2749676"/>
              <a:chExt cx="9328220" cy="3117675"/>
            </a:xfrm>
          </p:grpSpPr>
          <p:grpSp>
            <p:nvGrpSpPr>
              <p:cNvPr id="362" name="Google Shape;362;p33"/>
              <p:cNvGrpSpPr/>
              <p:nvPr/>
            </p:nvGrpSpPr>
            <p:grpSpPr>
              <a:xfrm>
                <a:off x="86054" y="2749676"/>
                <a:ext cx="783476" cy="2561750"/>
                <a:chOff x="86054" y="2749676"/>
                <a:chExt cx="783476" cy="2561750"/>
              </a:xfrm>
            </p:grpSpPr>
            <p:pic>
              <p:nvPicPr>
                <p:cNvPr id="363" name="Google Shape;363;p33"/>
                <p:cNvPicPr preferRelativeResize="0"/>
                <p:nvPr/>
              </p:nvPicPr>
              <p:blipFill rotWithShape="1">
                <a:blip r:embed="rId3">
                  <a:alphaModFix/>
                </a:blip>
                <a:srcRect b="0" l="24216" r="26811" t="59301"/>
                <a:stretch/>
              </p:blipFill>
              <p:spPr>
                <a:xfrm rot="5400000">
                  <a:off x="-360384" y="4081512"/>
                  <a:ext cx="1676350" cy="783476"/>
                </a:xfrm>
                <a:prstGeom prst="rect">
                  <a:avLst/>
                </a:prstGeom>
                <a:noFill/>
                <a:ln>
                  <a:noFill/>
                </a:ln>
              </p:spPr>
            </p:pic>
            <p:pic>
              <p:nvPicPr>
                <p:cNvPr id="364" name="Google Shape;364;p33"/>
                <p:cNvPicPr preferRelativeResize="0"/>
                <p:nvPr/>
              </p:nvPicPr>
              <p:blipFill>
                <a:blip r:embed="rId4">
                  <a:alphaModFix/>
                </a:blip>
                <a:stretch>
                  <a:fillRect/>
                </a:stretch>
              </p:blipFill>
              <p:spPr>
                <a:xfrm rot="5400000">
                  <a:off x="-712699" y="3752096"/>
                  <a:ext cx="2467774" cy="462933"/>
                </a:xfrm>
                <a:prstGeom prst="rect">
                  <a:avLst/>
                </a:prstGeom>
                <a:noFill/>
                <a:ln>
                  <a:noFill/>
                </a:ln>
              </p:spPr>
            </p:pic>
          </p:grpSp>
          <p:pic>
            <p:nvPicPr>
              <p:cNvPr id="365" name="Google Shape;365;p33"/>
              <p:cNvPicPr preferRelativeResize="0"/>
              <p:nvPr/>
            </p:nvPicPr>
            <p:blipFill>
              <a:blip r:embed="rId5">
                <a:alphaModFix/>
              </a:blip>
              <a:stretch>
                <a:fillRect/>
              </a:stretch>
            </p:blipFill>
            <p:spPr>
              <a:xfrm rot="3600003">
                <a:off x="7328409" y="3752730"/>
                <a:ext cx="1729979" cy="1820688"/>
              </a:xfrm>
              <a:prstGeom prst="rect">
                <a:avLst/>
              </a:prstGeom>
              <a:noFill/>
              <a:ln>
                <a:noFill/>
              </a:ln>
            </p:spPr>
          </p:pic>
        </p:grpSp>
      </p:grpSp>
      <p:grpSp>
        <p:nvGrpSpPr>
          <p:cNvPr id="366" name="Google Shape;366;p33"/>
          <p:cNvGrpSpPr/>
          <p:nvPr/>
        </p:nvGrpSpPr>
        <p:grpSpPr>
          <a:xfrm>
            <a:off x="181750" y="150996"/>
            <a:ext cx="8222662" cy="5002330"/>
            <a:chOff x="181750" y="150996"/>
            <a:chExt cx="8222662" cy="5002330"/>
          </a:xfrm>
        </p:grpSpPr>
        <p:grpSp>
          <p:nvGrpSpPr>
            <p:cNvPr id="367" name="Google Shape;367;p33"/>
            <p:cNvGrpSpPr/>
            <p:nvPr/>
          </p:nvGrpSpPr>
          <p:grpSpPr>
            <a:xfrm>
              <a:off x="3429074" y="150996"/>
              <a:ext cx="4975339" cy="648905"/>
              <a:chOff x="3429074" y="150996"/>
              <a:chExt cx="4975339" cy="648905"/>
            </a:xfrm>
          </p:grpSpPr>
          <p:pic>
            <p:nvPicPr>
              <p:cNvPr id="368" name="Google Shape;368;p33"/>
              <p:cNvPicPr preferRelativeResize="0"/>
              <p:nvPr/>
            </p:nvPicPr>
            <p:blipFill rotWithShape="1">
              <a:blip r:embed="rId6">
                <a:alphaModFix/>
              </a:blip>
              <a:srcRect b="20464" l="0" r="0" t="0"/>
              <a:stretch/>
            </p:blipFill>
            <p:spPr>
              <a:xfrm rot="10800000">
                <a:off x="5074637" y="151226"/>
                <a:ext cx="3329775" cy="648675"/>
              </a:xfrm>
              <a:prstGeom prst="rect">
                <a:avLst/>
              </a:prstGeom>
              <a:noFill/>
              <a:ln>
                <a:noFill/>
              </a:ln>
            </p:spPr>
          </p:pic>
          <p:pic>
            <p:nvPicPr>
              <p:cNvPr id="369" name="Google Shape;369;p33"/>
              <p:cNvPicPr preferRelativeResize="0"/>
              <p:nvPr/>
            </p:nvPicPr>
            <p:blipFill rotWithShape="1">
              <a:blip r:embed="rId7">
                <a:alphaModFix/>
              </a:blip>
              <a:srcRect b="28274" l="-6100" r="0" t="0"/>
              <a:stretch/>
            </p:blipFill>
            <p:spPr>
              <a:xfrm rot="10800000">
                <a:off x="3429074" y="150996"/>
                <a:ext cx="2824351" cy="443325"/>
              </a:xfrm>
              <a:prstGeom prst="rect">
                <a:avLst/>
              </a:prstGeom>
              <a:noFill/>
              <a:ln>
                <a:noFill/>
              </a:ln>
            </p:spPr>
          </p:pic>
        </p:grpSp>
        <p:grpSp>
          <p:nvGrpSpPr>
            <p:cNvPr id="370" name="Google Shape;370;p33"/>
            <p:cNvGrpSpPr/>
            <p:nvPr/>
          </p:nvGrpSpPr>
          <p:grpSpPr>
            <a:xfrm>
              <a:off x="181750" y="4424875"/>
              <a:ext cx="4527701" cy="728450"/>
              <a:chOff x="181750" y="4424875"/>
              <a:chExt cx="4527701" cy="728450"/>
            </a:xfrm>
          </p:grpSpPr>
          <p:pic>
            <p:nvPicPr>
              <p:cNvPr id="371" name="Google Shape;371;p33"/>
              <p:cNvPicPr preferRelativeResize="0"/>
              <p:nvPr/>
            </p:nvPicPr>
            <p:blipFill rotWithShape="1">
              <a:blip r:embed="rId7">
                <a:alphaModFix/>
              </a:blip>
              <a:srcRect b="0" l="17239" r="0" t="0"/>
              <a:stretch/>
            </p:blipFill>
            <p:spPr>
              <a:xfrm>
                <a:off x="181750" y="4580400"/>
                <a:ext cx="2042275" cy="572925"/>
              </a:xfrm>
              <a:prstGeom prst="rect">
                <a:avLst/>
              </a:prstGeom>
              <a:noFill/>
              <a:ln>
                <a:noFill/>
              </a:ln>
            </p:spPr>
          </p:pic>
          <p:pic>
            <p:nvPicPr>
              <p:cNvPr id="372" name="Google Shape;372;p33"/>
              <p:cNvPicPr preferRelativeResize="0"/>
              <p:nvPr/>
            </p:nvPicPr>
            <p:blipFill rotWithShape="1">
              <a:blip r:embed="rId6">
                <a:alphaModFix/>
              </a:blip>
              <a:srcRect b="20464" l="0" r="0" t="0"/>
              <a:stretch/>
            </p:blipFill>
            <p:spPr>
              <a:xfrm>
                <a:off x="970175" y="4424875"/>
                <a:ext cx="3739276" cy="728450"/>
              </a:xfrm>
              <a:prstGeom prst="rect">
                <a:avLst/>
              </a:prstGeom>
              <a:noFill/>
              <a:ln>
                <a:noFill/>
              </a:ln>
            </p:spPr>
          </p:pic>
        </p:grpSp>
      </p:grpSp>
      <p:sp>
        <p:nvSpPr>
          <p:cNvPr id="373" name="Google Shape;373;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74" name="Shape 374"/>
        <p:cNvGrpSpPr/>
        <p:nvPr/>
      </p:nvGrpSpPr>
      <p:grpSpPr>
        <a:xfrm>
          <a:off x="0" y="0"/>
          <a:ext cx="0" cy="0"/>
          <a:chOff x="0" y="0"/>
          <a:chExt cx="0" cy="0"/>
        </a:xfrm>
      </p:grpSpPr>
      <p:sp>
        <p:nvSpPr>
          <p:cNvPr id="375" name="Google Shape;375;p34"/>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76" name="Google Shape;376;p34"/>
          <p:cNvSpPr txBox="1"/>
          <p:nvPr>
            <p:ph type="title"/>
          </p:nvPr>
        </p:nvSpPr>
        <p:spPr>
          <a:xfrm>
            <a:off x="859125" y="1292000"/>
            <a:ext cx="3000600" cy="987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7" name="Google Shape;377;p34"/>
          <p:cNvSpPr txBox="1"/>
          <p:nvPr>
            <p:ph idx="1" type="subTitle"/>
          </p:nvPr>
        </p:nvSpPr>
        <p:spPr>
          <a:xfrm>
            <a:off x="859100" y="2279275"/>
            <a:ext cx="3000600" cy="1167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78" name="Google Shape;378;p34"/>
          <p:cNvGrpSpPr/>
          <p:nvPr/>
        </p:nvGrpSpPr>
        <p:grpSpPr>
          <a:xfrm>
            <a:off x="-152400" y="147737"/>
            <a:ext cx="1816700" cy="4043263"/>
            <a:chOff x="-152400" y="147737"/>
            <a:chExt cx="1816700" cy="4043263"/>
          </a:xfrm>
        </p:grpSpPr>
        <p:pic>
          <p:nvPicPr>
            <p:cNvPr id="379" name="Google Shape;379;p34"/>
            <p:cNvPicPr preferRelativeResize="0"/>
            <p:nvPr/>
          </p:nvPicPr>
          <p:blipFill>
            <a:blip r:embed="rId2">
              <a:alphaModFix/>
            </a:blip>
            <a:stretch>
              <a:fillRect/>
            </a:stretch>
          </p:blipFill>
          <p:spPr>
            <a:xfrm rot="5400000">
              <a:off x="-11363" y="435275"/>
              <a:ext cx="1963202" cy="1388125"/>
            </a:xfrm>
            <a:prstGeom prst="rect">
              <a:avLst/>
            </a:prstGeom>
            <a:noFill/>
            <a:ln>
              <a:noFill/>
            </a:ln>
          </p:spPr>
        </p:pic>
        <p:sp>
          <p:nvSpPr>
            <p:cNvPr id="380" name="Google Shape;380;p34"/>
            <p:cNvSpPr/>
            <p:nvPr/>
          </p:nvSpPr>
          <p:spPr>
            <a:xfrm>
              <a:off x="-152400" y="624850"/>
              <a:ext cx="592450" cy="3566150"/>
            </a:xfrm>
            <a:custGeom>
              <a:rect b="b" l="l" r="r" t="t"/>
              <a:pathLst>
                <a:path extrusionOk="0" h="142646" w="23698">
                  <a:moveTo>
                    <a:pt x="0" y="0"/>
                  </a:moveTo>
                  <a:lnTo>
                    <a:pt x="20422" y="19202"/>
                  </a:lnTo>
                  <a:lnTo>
                    <a:pt x="20422" y="29260"/>
                  </a:lnTo>
                  <a:lnTo>
                    <a:pt x="15392" y="34289"/>
                  </a:lnTo>
                  <a:lnTo>
                    <a:pt x="15392" y="74066"/>
                  </a:lnTo>
                  <a:lnTo>
                    <a:pt x="23698" y="82372"/>
                  </a:lnTo>
                  <a:lnTo>
                    <a:pt x="23698" y="142646"/>
                  </a:lnTo>
                </a:path>
              </a:pathLst>
            </a:custGeom>
            <a:noFill/>
            <a:ln cap="flat" cmpd="sng" w="9525">
              <a:solidFill>
                <a:schemeClr val="dk2"/>
              </a:solidFill>
              <a:prstDash val="solid"/>
              <a:round/>
              <a:headEnd len="med" w="med" type="none"/>
              <a:tailEnd len="med" w="med" type="oval"/>
            </a:ln>
          </p:spPr>
        </p:sp>
      </p:grpSp>
      <p:pic>
        <p:nvPicPr>
          <p:cNvPr id="381" name="Google Shape;381;p34"/>
          <p:cNvPicPr preferRelativeResize="0"/>
          <p:nvPr/>
        </p:nvPicPr>
        <p:blipFill>
          <a:blip r:embed="rId3">
            <a:alphaModFix/>
          </a:blip>
          <a:stretch>
            <a:fillRect/>
          </a:stretch>
        </p:blipFill>
        <p:spPr>
          <a:xfrm rot="3599996">
            <a:off x="7091874" y="3272324"/>
            <a:ext cx="2124548" cy="2235932"/>
          </a:xfrm>
          <a:prstGeom prst="rect">
            <a:avLst/>
          </a:prstGeom>
          <a:noFill/>
          <a:ln>
            <a:noFill/>
          </a:ln>
        </p:spPr>
      </p:pic>
      <p:sp>
        <p:nvSpPr>
          <p:cNvPr id="382" name="Google Shape;382;p34"/>
          <p:cNvSpPr txBox="1"/>
          <p:nvPr/>
        </p:nvSpPr>
        <p:spPr>
          <a:xfrm>
            <a:off x="4438375" y="2254650"/>
            <a:ext cx="39924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de" sz="1000">
                <a:solidFill>
                  <a:schemeClr val="dk1"/>
                </a:solidFill>
                <a:latin typeface="Archivo"/>
                <a:ea typeface="Archivo"/>
                <a:cs typeface="Archivo"/>
                <a:sym typeface="Archivo"/>
              </a:rPr>
              <a:t>CREDITS</a:t>
            </a:r>
            <a:r>
              <a:rPr lang="de" sz="1000">
                <a:solidFill>
                  <a:schemeClr val="dk1"/>
                </a:solidFill>
                <a:latin typeface="Archivo"/>
                <a:ea typeface="Archivo"/>
                <a:cs typeface="Archivo"/>
                <a:sym typeface="Archivo"/>
              </a:rPr>
              <a:t>: Diese Präsentationsvorlage wurde von </a:t>
            </a:r>
            <a:r>
              <a:rPr b="1" lang="de" sz="1000">
                <a:solidFill>
                  <a:schemeClr val="dk1"/>
                </a:solidFill>
                <a:uFill>
                  <a:noFill/>
                </a:uFill>
                <a:latin typeface="Archivo"/>
                <a:ea typeface="Archivo"/>
                <a:cs typeface="Archivo"/>
                <a:sym typeface="Archivo"/>
                <a:hlinkClick r:id="rId4">
                  <a:extLst>
                    <a:ext uri="{A12FA001-AC4F-418D-AE19-62706E023703}">
                      <ahyp:hlinkClr val="tx"/>
                    </a:ext>
                  </a:extLst>
                </a:hlinkClick>
              </a:rPr>
              <a:t>Slidesgo</a:t>
            </a:r>
            <a:r>
              <a:rPr lang="de" sz="1000">
                <a:solidFill>
                  <a:schemeClr val="dk1"/>
                </a:solidFill>
                <a:uFill>
                  <a:noFill/>
                </a:uFill>
                <a:latin typeface="Archivo"/>
                <a:ea typeface="Archivo"/>
                <a:cs typeface="Archivo"/>
                <a:sym typeface="Archivo"/>
                <a:hlinkClick r:id="rId5">
                  <a:extLst>
                    <a:ext uri="{A12FA001-AC4F-418D-AE19-62706E023703}">
                      <ahyp:hlinkClr val="tx"/>
                    </a:ext>
                  </a:extLst>
                </a:hlinkClick>
              </a:rPr>
              <a:t> </a:t>
            </a:r>
            <a:r>
              <a:rPr lang="de" sz="1000">
                <a:solidFill>
                  <a:schemeClr val="dk1"/>
                </a:solidFill>
                <a:latin typeface="Archivo"/>
                <a:ea typeface="Archivo"/>
                <a:cs typeface="Archivo"/>
                <a:sym typeface="Archivo"/>
              </a:rPr>
              <a:t>erstellt, inklusive Icons von </a:t>
            </a:r>
            <a:r>
              <a:rPr b="1" lang="de" sz="1000">
                <a:solidFill>
                  <a:schemeClr val="dk1"/>
                </a:solidFill>
                <a:uFill>
                  <a:noFill/>
                </a:uFill>
                <a:latin typeface="Archivo"/>
                <a:ea typeface="Archivo"/>
                <a:cs typeface="Archivo"/>
                <a:sym typeface="Archivo"/>
                <a:hlinkClick r:id="rId6">
                  <a:extLst>
                    <a:ext uri="{A12FA001-AC4F-418D-AE19-62706E023703}">
                      <ahyp:hlinkClr val="tx"/>
                    </a:ext>
                  </a:extLst>
                </a:hlinkClick>
              </a:rPr>
              <a:t>Flaticon</a:t>
            </a:r>
            <a:r>
              <a:rPr b="1" lang="de" sz="1000">
                <a:solidFill>
                  <a:schemeClr val="dk1"/>
                </a:solidFill>
                <a:latin typeface="Archivo"/>
                <a:ea typeface="Archivo"/>
                <a:cs typeface="Archivo"/>
                <a:sym typeface="Archivo"/>
              </a:rPr>
              <a:t> </a:t>
            </a:r>
            <a:r>
              <a:rPr lang="de" sz="1000">
                <a:solidFill>
                  <a:schemeClr val="dk1"/>
                </a:solidFill>
                <a:latin typeface="Archivo"/>
                <a:ea typeface="Archivo"/>
                <a:cs typeface="Archivo"/>
                <a:sym typeface="Archivo"/>
              </a:rPr>
              <a:t>und Infografiken &amp; Bildern von </a:t>
            </a:r>
            <a:r>
              <a:rPr b="1" lang="de" sz="1000">
                <a:solidFill>
                  <a:schemeClr val="dk1"/>
                </a:solidFill>
                <a:uFill>
                  <a:noFill/>
                </a:uFill>
                <a:latin typeface="Archivo"/>
                <a:ea typeface="Archivo"/>
                <a:cs typeface="Archivo"/>
                <a:sym typeface="Archivo"/>
                <a:hlinkClick r:id="rId7">
                  <a:extLst>
                    <a:ext uri="{A12FA001-AC4F-418D-AE19-62706E023703}">
                      <ahyp:hlinkClr val="tx"/>
                    </a:ext>
                  </a:extLst>
                </a:hlinkClick>
              </a:rPr>
              <a:t>Freepik </a:t>
            </a:r>
            <a:endParaRPr b="1" sz="1000" u="sng">
              <a:solidFill>
                <a:schemeClr val="dk1"/>
              </a:solidFill>
              <a:latin typeface="Archivo"/>
              <a:ea typeface="Archivo"/>
              <a:cs typeface="Archivo"/>
              <a:sym typeface="Archivo"/>
            </a:endParaRPr>
          </a:p>
        </p:txBody>
      </p:sp>
      <p:sp>
        <p:nvSpPr>
          <p:cNvPr id="383" name="Google Shape;383;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bg>
      <p:bgPr>
        <a:solidFill>
          <a:schemeClr val="lt1"/>
        </a:solidFill>
      </p:bgPr>
    </p:bg>
    <p:spTree>
      <p:nvGrpSpPr>
        <p:cNvPr id="384" name="Shape 384"/>
        <p:cNvGrpSpPr/>
        <p:nvPr/>
      </p:nvGrpSpPr>
      <p:grpSpPr>
        <a:xfrm>
          <a:off x="0" y="0"/>
          <a:ext cx="0" cy="0"/>
          <a:chOff x="0" y="0"/>
          <a:chExt cx="0" cy="0"/>
        </a:xfrm>
      </p:grpSpPr>
      <p:sp>
        <p:nvSpPr>
          <p:cNvPr id="385" name="Google Shape;385;p35"/>
          <p:cNvSpPr/>
          <p:nvPr/>
        </p:nvSpPr>
        <p:spPr>
          <a:xfrm>
            <a:off x="182700" y="151650"/>
            <a:ext cx="8778600" cy="4840200"/>
          </a:xfrm>
          <a:prstGeom prst="snip1Rect">
            <a:avLst>
              <a:gd fmla="val 448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386" name="Google Shape;386;p35"/>
          <p:cNvGrpSpPr/>
          <p:nvPr/>
        </p:nvGrpSpPr>
        <p:grpSpPr>
          <a:xfrm>
            <a:off x="-113450" y="-1649725"/>
            <a:ext cx="9394610" cy="8421100"/>
            <a:chOff x="-113450" y="-1649725"/>
            <a:chExt cx="9394610" cy="8421100"/>
          </a:xfrm>
        </p:grpSpPr>
        <p:grpSp>
          <p:nvGrpSpPr>
            <p:cNvPr id="387" name="Google Shape;387;p35"/>
            <p:cNvGrpSpPr/>
            <p:nvPr/>
          </p:nvGrpSpPr>
          <p:grpSpPr>
            <a:xfrm>
              <a:off x="-113450" y="-1649725"/>
              <a:ext cx="8689100" cy="5214600"/>
              <a:chOff x="-113450" y="-1649725"/>
              <a:chExt cx="8689100" cy="5214600"/>
            </a:xfrm>
          </p:grpSpPr>
          <p:sp>
            <p:nvSpPr>
              <p:cNvPr id="388" name="Google Shape;388;p35"/>
              <p:cNvSpPr/>
              <p:nvPr/>
            </p:nvSpPr>
            <p:spPr>
              <a:xfrm>
                <a:off x="-113450" y="0"/>
                <a:ext cx="363625" cy="3564875"/>
              </a:xfrm>
              <a:custGeom>
                <a:rect b="b" l="l" r="r" t="t"/>
                <a:pathLst>
                  <a:path extrusionOk="0" h="142595" w="14545">
                    <a:moveTo>
                      <a:pt x="8343" y="-1516"/>
                    </a:moveTo>
                    <a:lnTo>
                      <a:pt x="11756" y="13274"/>
                    </a:lnTo>
                    <a:lnTo>
                      <a:pt x="18393" y="13274"/>
                    </a:lnTo>
                    <a:lnTo>
                      <a:pt x="18393" y="73384"/>
                    </a:lnTo>
                    <a:lnTo>
                      <a:pt x="22888" y="81170"/>
                    </a:lnTo>
                    <a:lnTo>
                      <a:pt x="22888" y="141079"/>
                    </a:lnTo>
                  </a:path>
                </a:pathLst>
              </a:custGeom>
              <a:noFill/>
              <a:ln cap="flat" cmpd="sng" w="9525">
                <a:solidFill>
                  <a:schemeClr val="accent1"/>
                </a:solidFill>
                <a:prstDash val="solid"/>
                <a:round/>
                <a:headEnd len="med" w="med" type="none"/>
                <a:tailEnd len="med" w="med" type="oval"/>
              </a:ln>
            </p:spPr>
          </p:sp>
          <p:sp>
            <p:nvSpPr>
              <p:cNvPr id="389" name="Google Shape;389;p35"/>
              <p:cNvSpPr/>
              <p:nvPr/>
            </p:nvSpPr>
            <p:spPr>
              <a:xfrm>
                <a:off x="221725" y="-1649725"/>
                <a:ext cx="203525" cy="3086100"/>
              </a:xfrm>
              <a:custGeom>
                <a:rect b="b" l="l" r="r" t="t"/>
                <a:pathLst>
                  <a:path extrusionOk="0" h="123444" w="8141">
                    <a:moveTo>
                      <a:pt x="3010" y="0"/>
                    </a:moveTo>
                    <a:lnTo>
                      <a:pt x="3010" y="58214"/>
                    </a:lnTo>
                    <a:lnTo>
                      <a:pt x="0" y="63428"/>
                    </a:lnTo>
                    <a:lnTo>
                      <a:pt x="0" y="74522"/>
                    </a:lnTo>
                    <a:lnTo>
                      <a:pt x="8141" y="82664"/>
                    </a:lnTo>
                    <a:lnTo>
                      <a:pt x="8141" y="123444"/>
                    </a:lnTo>
                  </a:path>
                </a:pathLst>
              </a:custGeom>
              <a:noFill/>
              <a:ln cap="flat" cmpd="sng" w="9525">
                <a:solidFill>
                  <a:schemeClr val="dk1"/>
                </a:solidFill>
                <a:prstDash val="solid"/>
                <a:round/>
                <a:headEnd len="med" w="med" type="none"/>
                <a:tailEnd len="med" w="med" type="oval"/>
              </a:ln>
            </p:spPr>
          </p:sp>
          <p:sp>
            <p:nvSpPr>
              <p:cNvPr id="390" name="Google Shape;390;p35"/>
              <p:cNvSpPr/>
              <p:nvPr/>
            </p:nvSpPr>
            <p:spPr>
              <a:xfrm>
                <a:off x="0" y="237025"/>
                <a:ext cx="8575650" cy="164450"/>
              </a:xfrm>
              <a:custGeom>
                <a:rect b="b" l="l" r="r" t="t"/>
                <a:pathLst>
                  <a:path extrusionOk="0" h="6578" w="343026">
                    <a:moveTo>
                      <a:pt x="0" y="0"/>
                    </a:moveTo>
                    <a:lnTo>
                      <a:pt x="59730" y="0"/>
                    </a:lnTo>
                    <a:lnTo>
                      <a:pt x="62166" y="4219"/>
                    </a:lnTo>
                    <a:lnTo>
                      <a:pt x="149801" y="4219"/>
                    </a:lnTo>
                    <a:lnTo>
                      <a:pt x="152197" y="70"/>
                    </a:lnTo>
                    <a:lnTo>
                      <a:pt x="161558" y="70"/>
                    </a:lnTo>
                    <a:lnTo>
                      <a:pt x="165315" y="6578"/>
                    </a:lnTo>
                    <a:lnTo>
                      <a:pt x="320651" y="6578"/>
                    </a:lnTo>
                    <a:lnTo>
                      <a:pt x="329039" y="1735"/>
                    </a:lnTo>
                    <a:lnTo>
                      <a:pt x="343026" y="1735"/>
                    </a:lnTo>
                  </a:path>
                </a:pathLst>
              </a:custGeom>
              <a:noFill/>
              <a:ln cap="flat" cmpd="sng" w="9525">
                <a:solidFill>
                  <a:schemeClr val="lt2"/>
                </a:solidFill>
                <a:prstDash val="solid"/>
                <a:round/>
                <a:headEnd len="med" w="med" type="none"/>
                <a:tailEnd len="med" w="med" type="oval"/>
              </a:ln>
            </p:spPr>
          </p:sp>
        </p:grpSp>
        <p:grpSp>
          <p:nvGrpSpPr>
            <p:cNvPr id="391" name="Google Shape;391;p35"/>
            <p:cNvGrpSpPr/>
            <p:nvPr/>
          </p:nvGrpSpPr>
          <p:grpSpPr>
            <a:xfrm rot="10800000">
              <a:off x="553960" y="1556775"/>
              <a:ext cx="8727200" cy="5214600"/>
              <a:chOff x="-113450" y="-1649725"/>
              <a:chExt cx="8727200" cy="5214600"/>
            </a:xfrm>
          </p:grpSpPr>
          <p:sp>
            <p:nvSpPr>
              <p:cNvPr id="392" name="Google Shape;392;p35"/>
              <p:cNvSpPr/>
              <p:nvPr/>
            </p:nvSpPr>
            <p:spPr>
              <a:xfrm>
                <a:off x="-113450" y="0"/>
                <a:ext cx="363625" cy="3564875"/>
              </a:xfrm>
              <a:custGeom>
                <a:rect b="b" l="l" r="r" t="t"/>
                <a:pathLst>
                  <a:path extrusionOk="0" h="142595" w="14545">
                    <a:moveTo>
                      <a:pt x="8343" y="-1516"/>
                    </a:moveTo>
                    <a:lnTo>
                      <a:pt x="11756" y="13274"/>
                    </a:lnTo>
                    <a:lnTo>
                      <a:pt x="18393" y="13274"/>
                    </a:lnTo>
                    <a:lnTo>
                      <a:pt x="18393" y="73384"/>
                    </a:lnTo>
                    <a:lnTo>
                      <a:pt x="22888" y="81170"/>
                    </a:lnTo>
                    <a:lnTo>
                      <a:pt x="22888" y="141079"/>
                    </a:lnTo>
                  </a:path>
                </a:pathLst>
              </a:custGeom>
              <a:noFill/>
              <a:ln cap="flat" cmpd="sng" w="9525">
                <a:solidFill>
                  <a:schemeClr val="accent1"/>
                </a:solidFill>
                <a:prstDash val="solid"/>
                <a:round/>
                <a:headEnd len="med" w="med" type="none"/>
                <a:tailEnd len="med" w="med" type="oval"/>
              </a:ln>
            </p:spPr>
          </p:sp>
          <p:sp>
            <p:nvSpPr>
              <p:cNvPr id="393" name="Google Shape;393;p35"/>
              <p:cNvSpPr/>
              <p:nvPr/>
            </p:nvSpPr>
            <p:spPr>
              <a:xfrm>
                <a:off x="221725" y="-1649725"/>
                <a:ext cx="203525" cy="3086100"/>
              </a:xfrm>
              <a:custGeom>
                <a:rect b="b" l="l" r="r" t="t"/>
                <a:pathLst>
                  <a:path extrusionOk="0" h="123444" w="8141">
                    <a:moveTo>
                      <a:pt x="3010" y="0"/>
                    </a:moveTo>
                    <a:lnTo>
                      <a:pt x="3010" y="58214"/>
                    </a:lnTo>
                    <a:lnTo>
                      <a:pt x="0" y="63428"/>
                    </a:lnTo>
                    <a:lnTo>
                      <a:pt x="0" y="74522"/>
                    </a:lnTo>
                    <a:lnTo>
                      <a:pt x="8141" y="82664"/>
                    </a:lnTo>
                    <a:lnTo>
                      <a:pt x="8141" y="123444"/>
                    </a:lnTo>
                  </a:path>
                </a:pathLst>
              </a:custGeom>
              <a:noFill/>
              <a:ln cap="flat" cmpd="sng" w="9525">
                <a:solidFill>
                  <a:schemeClr val="dk1"/>
                </a:solidFill>
                <a:prstDash val="solid"/>
                <a:round/>
                <a:headEnd len="med" w="med" type="none"/>
                <a:tailEnd len="med" w="med" type="oval"/>
              </a:ln>
            </p:spPr>
          </p:sp>
          <p:sp>
            <p:nvSpPr>
              <p:cNvPr id="394" name="Google Shape;394;p35"/>
              <p:cNvSpPr/>
              <p:nvPr/>
            </p:nvSpPr>
            <p:spPr>
              <a:xfrm>
                <a:off x="38100" y="237025"/>
                <a:ext cx="8575650" cy="164450"/>
              </a:xfrm>
              <a:custGeom>
                <a:rect b="b" l="l" r="r" t="t"/>
                <a:pathLst>
                  <a:path extrusionOk="0" h="6578" w="343026">
                    <a:moveTo>
                      <a:pt x="0" y="0"/>
                    </a:moveTo>
                    <a:lnTo>
                      <a:pt x="59730" y="0"/>
                    </a:lnTo>
                    <a:lnTo>
                      <a:pt x="62166" y="4219"/>
                    </a:lnTo>
                    <a:lnTo>
                      <a:pt x="149801" y="4219"/>
                    </a:lnTo>
                    <a:lnTo>
                      <a:pt x="152197" y="70"/>
                    </a:lnTo>
                    <a:lnTo>
                      <a:pt x="161558" y="70"/>
                    </a:lnTo>
                    <a:lnTo>
                      <a:pt x="165315" y="6578"/>
                    </a:lnTo>
                    <a:lnTo>
                      <a:pt x="320651" y="6578"/>
                    </a:lnTo>
                    <a:lnTo>
                      <a:pt x="329039" y="1735"/>
                    </a:lnTo>
                    <a:lnTo>
                      <a:pt x="343026" y="1735"/>
                    </a:lnTo>
                  </a:path>
                </a:pathLst>
              </a:custGeom>
              <a:noFill/>
              <a:ln cap="flat" cmpd="sng" w="9525">
                <a:solidFill>
                  <a:schemeClr val="lt2"/>
                </a:solidFill>
                <a:prstDash val="solid"/>
                <a:round/>
                <a:headEnd len="med" w="med" type="none"/>
                <a:tailEnd len="med" w="med" type="oval"/>
              </a:ln>
            </p:spPr>
          </p:sp>
        </p:grpSp>
      </p:grpSp>
      <p:sp>
        <p:nvSpPr>
          <p:cNvPr id="395" name="Google Shape;395;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96" name="Shape 396"/>
        <p:cNvGrpSpPr/>
        <p:nvPr/>
      </p:nvGrpSpPr>
      <p:grpSpPr>
        <a:xfrm>
          <a:off x="0" y="0"/>
          <a:ext cx="0" cy="0"/>
          <a:chOff x="0" y="0"/>
          <a:chExt cx="0" cy="0"/>
        </a:xfrm>
      </p:grpSpPr>
      <p:grpSp>
        <p:nvGrpSpPr>
          <p:cNvPr id="397" name="Google Shape;397;p36"/>
          <p:cNvGrpSpPr/>
          <p:nvPr/>
        </p:nvGrpSpPr>
        <p:grpSpPr>
          <a:xfrm>
            <a:off x="-93668" y="0"/>
            <a:ext cx="9329109" cy="5143497"/>
            <a:chOff x="-93668" y="0"/>
            <a:chExt cx="9329109" cy="5143497"/>
          </a:xfrm>
        </p:grpSpPr>
        <p:grpSp>
          <p:nvGrpSpPr>
            <p:cNvPr id="398" name="Google Shape;398;p36"/>
            <p:cNvGrpSpPr/>
            <p:nvPr/>
          </p:nvGrpSpPr>
          <p:grpSpPr>
            <a:xfrm rot="10800000">
              <a:off x="5592122" y="2697400"/>
              <a:ext cx="3643319" cy="2446097"/>
              <a:chOff x="-93668" y="0"/>
              <a:chExt cx="3643319" cy="2446097"/>
            </a:xfrm>
          </p:grpSpPr>
          <p:grpSp>
            <p:nvGrpSpPr>
              <p:cNvPr id="399" name="Google Shape;399;p36"/>
              <p:cNvGrpSpPr/>
              <p:nvPr/>
            </p:nvGrpSpPr>
            <p:grpSpPr>
              <a:xfrm rot="5400000">
                <a:off x="-1020033" y="926370"/>
                <a:ext cx="2446091" cy="593362"/>
                <a:chOff x="162825" y="4587541"/>
                <a:chExt cx="1763711" cy="427833"/>
              </a:xfrm>
            </p:grpSpPr>
            <p:pic>
              <p:nvPicPr>
                <p:cNvPr id="400" name="Google Shape;400;p36"/>
                <p:cNvPicPr preferRelativeResize="0"/>
                <p:nvPr/>
              </p:nvPicPr>
              <p:blipFill>
                <a:blip r:embed="rId2">
                  <a:alphaModFix amt="46000"/>
                </a:blip>
                <a:stretch>
                  <a:fillRect/>
                </a:stretch>
              </p:blipFill>
              <p:spPr>
                <a:xfrm>
                  <a:off x="162825" y="4648923"/>
                  <a:ext cx="1578400" cy="366450"/>
                </a:xfrm>
                <a:prstGeom prst="rect">
                  <a:avLst/>
                </a:prstGeom>
                <a:noFill/>
                <a:ln>
                  <a:noFill/>
                </a:ln>
              </p:spPr>
            </p:pic>
            <p:pic>
              <p:nvPicPr>
                <p:cNvPr id="401" name="Google Shape;401;p36"/>
                <p:cNvPicPr preferRelativeResize="0"/>
                <p:nvPr/>
              </p:nvPicPr>
              <p:blipFill>
                <a:blip r:embed="rId2">
                  <a:alphaModFix/>
                </a:blip>
                <a:stretch>
                  <a:fillRect/>
                </a:stretch>
              </p:blipFill>
              <p:spPr>
                <a:xfrm>
                  <a:off x="819963" y="4758475"/>
                  <a:ext cx="1106574" cy="256900"/>
                </a:xfrm>
                <a:prstGeom prst="rect">
                  <a:avLst/>
                </a:prstGeom>
                <a:noFill/>
                <a:ln>
                  <a:noFill/>
                </a:ln>
              </p:spPr>
            </p:pic>
            <p:pic>
              <p:nvPicPr>
                <p:cNvPr id="402" name="Google Shape;402;p36"/>
                <p:cNvPicPr preferRelativeResize="0"/>
                <p:nvPr/>
              </p:nvPicPr>
              <p:blipFill>
                <a:blip r:embed="rId2">
                  <a:alphaModFix amt="88000"/>
                </a:blip>
                <a:stretch>
                  <a:fillRect/>
                </a:stretch>
              </p:blipFill>
              <p:spPr>
                <a:xfrm>
                  <a:off x="440163" y="4587541"/>
                  <a:ext cx="1106574" cy="256900"/>
                </a:xfrm>
                <a:prstGeom prst="rect">
                  <a:avLst/>
                </a:prstGeom>
                <a:noFill/>
                <a:ln>
                  <a:noFill/>
                </a:ln>
              </p:spPr>
            </p:pic>
          </p:grpSp>
          <p:grpSp>
            <p:nvGrpSpPr>
              <p:cNvPr id="403" name="Google Shape;403;p36"/>
              <p:cNvGrpSpPr/>
              <p:nvPr/>
            </p:nvGrpSpPr>
            <p:grpSpPr>
              <a:xfrm rot="10800000">
                <a:off x="0" y="0"/>
                <a:ext cx="3549651" cy="387101"/>
                <a:chOff x="3124200" y="4610350"/>
                <a:chExt cx="3549651" cy="387101"/>
              </a:xfrm>
            </p:grpSpPr>
            <p:pic>
              <p:nvPicPr>
                <p:cNvPr id="404" name="Google Shape;404;p36"/>
                <p:cNvPicPr preferRelativeResize="0"/>
                <p:nvPr/>
              </p:nvPicPr>
              <p:blipFill rotWithShape="1">
                <a:blip r:embed="rId3">
                  <a:alphaModFix/>
                </a:blip>
                <a:srcRect b="6290" l="0" r="0" t="58031"/>
                <a:stretch/>
              </p:blipFill>
              <p:spPr>
                <a:xfrm>
                  <a:off x="4245892" y="4610350"/>
                  <a:ext cx="2427959" cy="387101"/>
                </a:xfrm>
                <a:prstGeom prst="rect">
                  <a:avLst/>
                </a:prstGeom>
                <a:noFill/>
                <a:ln>
                  <a:noFill/>
                </a:ln>
              </p:spPr>
            </p:pic>
            <p:pic>
              <p:nvPicPr>
                <p:cNvPr id="405" name="Google Shape;405;p36"/>
                <p:cNvPicPr preferRelativeResize="0"/>
                <p:nvPr/>
              </p:nvPicPr>
              <p:blipFill rotWithShape="1">
                <a:blip r:embed="rId4">
                  <a:alphaModFix/>
                </a:blip>
                <a:srcRect b="0" l="23295" r="0" t="76293"/>
                <a:stretch/>
              </p:blipFill>
              <p:spPr>
                <a:xfrm rot="10800000">
                  <a:off x="3124200" y="4639375"/>
                  <a:ext cx="1505849" cy="329075"/>
                </a:xfrm>
                <a:prstGeom prst="rect">
                  <a:avLst/>
                </a:prstGeom>
                <a:noFill/>
                <a:ln>
                  <a:noFill/>
                </a:ln>
              </p:spPr>
            </p:pic>
          </p:grpSp>
        </p:grpSp>
        <p:grpSp>
          <p:nvGrpSpPr>
            <p:cNvPr id="406" name="Google Shape;406;p36"/>
            <p:cNvGrpSpPr/>
            <p:nvPr/>
          </p:nvGrpSpPr>
          <p:grpSpPr>
            <a:xfrm>
              <a:off x="-93668" y="0"/>
              <a:ext cx="3643319" cy="2446097"/>
              <a:chOff x="-93668" y="0"/>
              <a:chExt cx="3643319" cy="2446097"/>
            </a:xfrm>
          </p:grpSpPr>
          <p:grpSp>
            <p:nvGrpSpPr>
              <p:cNvPr id="407" name="Google Shape;407;p36"/>
              <p:cNvGrpSpPr/>
              <p:nvPr/>
            </p:nvGrpSpPr>
            <p:grpSpPr>
              <a:xfrm rot="5400000">
                <a:off x="-1020033" y="926370"/>
                <a:ext cx="2446091" cy="593362"/>
                <a:chOff x="162825" y="4587541"/>
                <a:chExt cx="1763711" cy="427833"/>
              </a:xfrm>
            </p:grpSpPr>
            <p:pic>
              <p:nvPicPr>
                <p:cNvPr id="408" name="Google Shape;408;p36"/>
                <p:cNvPicPr preferRelativeResize="0"/>
                <p:nvPr/>
              </p:nvPicPr>
              <p:blipFill>
                <a:blip r:embed="rId2">
                  <a:alphaModFix amt="46000"/>
                </a:blip>
                <a:stretch>
                  <a:fillRect/>
                </a:stretch>
              </p:blipFill>
              <p:spPr>
                <a:xfrm>
                  <a:off x="162825" y="4648923"/>
                  <a:ext cx="1578400" cy="366450"/>
                </a:xfrm>
                <a:prstGeom prst="rect">
                  <a:avLst/>
                </a:prstGeom>
                <a:noFill/>
                <a:ln>
                  <a:noFill/>
                </a:ln>
              </p:spPr>
            </p:pic>
            <p:pic>
              <p:nvPicPr>
                <p:cNvPr id="409" name="Google Shape;409;p36"/>
                <p:cNvPicPr preferRelativeResize="0"/>
                <p:nvPr/>
              </p:nvPicPr>
              <p:blipFill>
                <a:blip r:embed="rId2">
                  <a:alphaModFix/>
                </a:blip>
                <a:stretch>
                  <a:fillRect/>
                </a:stretch>
              </p:blipFill>
              <p:spPr>
                <a:xfrm>
                  <a:off x="819963" y="4758475"/>
                  <a:ext cx="1106574" cy="256900"/>
                </a:xfrm>
                <a:prstGeom prst="rect">
                  <a:avLst/>
                </a:prstGeom>
                <a:noFill/>
                <a:ln>
                  <a:noFill/>
                </a:ln>
              </p:spPr>
            </p:pic>
            <p:pic>
              <p:nvPicPr>
                <p:cNvPr id="410" name="Google Shape;410;p36"/>
                <p:cNvPicPr preferRelativeResize="0"/>
                <p:nvPr/>
              </p:nvPicPr>
              <p:blipFill>
                <a:blip r:embed="rId2">
                  <a:alphaModFix amt="88000"/>
                </a:blip>
                <a:stretch>
                  <a:fillRect/>
                </a:stretch>
              </p:blipFill>
              <p:spPr>
                <a:xfrm>
                  <a:off x="440163" y="4587541"/>
                  <a:ext cx="1106574" cy="256900"/>
                </a:xfrm>
                <a:prstGeom prst="rect">
                  <a:avLst/>
                </a:prstGeom>
                <a:noFill/>
                <a:ln>
                  <a:noFill/>
                </a:ln>
              </p:spPr>
            </p:pic>
          </p:grpSp>
          <p:grpSp>
            <p:nvGrpSpPr>
              <p:cNvPr id="411" name="Google Shape;411;p36"/>
              <p:cNvGrpSpPr/>
              <p:nvPr/>
            </p:nvGrpSpPr>
            <p:grpSpPr>
              <a:xfrm rot="10800000">
                <a:off x="0" y="0"/>
                <a:ext cx="3549651" cy="387101"/>
                <a:chOff x="3124200" y="4610350"/>
                <a:chExt cx="3549651" cy="387101"/>
              </a:xfrm>
            </p:grpSpPr>
            <p:pic>
              <p:nvPicPr>
                <p:cNvPr id="412" name="Google Shape;412;p36"/>
                <p:cNvPicPr preferRelativeResize="0"/>
                <p:nvPr/>
              </p:nvPicPr>
              <p:blipFill rotWithShape="1">
                <a:blip r:embed="rId3">
                  <a:alphaModFix/>
                </a:blip>
                <a:srcRect b="6290" l="0" r="0" t="58031"/>
                <a:stretch/>
              </p:blipFill>
              <p:spPr>
                <a:xfrm>
                  <a:off x="4245892" y="4610350"/>
                  <a:ext cx="2427959" cy="387101"/>
                </a:xfrm>
                <a:prstGeom prst="rect">
                  <a:avLst/>
                </a:prstGeom>
                <a:noFill/>
                <a:ln>
                  <a:noFill/>
                </a:ln>
              </p:spPr>
            </p:pic>
            <p:pic>
              <p:nvPicPr>
                <p:cNvPr id="413" name="Google Shape;413;p36"/>
                <p:cNvPicPr preferRelativeResize="0"/>
                <p:nvPr/>
              </p:nvPicPr>
              <p:blipFill rotWithShape="1">
                <a:blip r:embed="rId4">
                  <a:alphaModFix/>
                </a:blip>
                <a:srcRect b="0" l="23295" r="0" t="76293"/>
                <a:stretch/>
              </p:blipFill>
              <p:spPr>
                <a:xfrm rot="10800000">
                  <a:off x="3124200" y="4639375"/>
                  <a:ext cx="1505849" cy="329075"/>
                </a:xfrm>
                <a:prstGeom prst="rect">
                  <a:avLst/>
                </a:prstGeom>
                <a:noFill/>
                <a:ln>
                  <a:noFill/>
                </a:ln>
              </p:spPr>
            </p:pic>
          </p:grpSp>
        </p:grpSp>
      </p:grpSp>
      <p:sp>
        <p:nvSpPr>
          <p:cNvPr id="414" name="Google Shape;414;p36"/>
          <p:cNvSpPr/>
          <p:nvPr/>
        </p:nvSpPr>
        <p:spPr>
          <a:xfrm>
            <a:off x="175255" y="182850"/>
            <a:ext cx="8793600" cy="4777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15" name="Google Shape;415;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5"/>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37" name="Google Shape;3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p5"/>
          <p:cNvSpPr txBox="1"/>
          <p:nvPr>
            <p:ph idx="1" type="subTitle"/>
          </p:nvPr>
        </p:nvSpPr>
        <p:spPr>
          <a:xfrm>
            <a:off x="5083765" y="2582715"/>
            <a:ext cx="2613300" cy="1036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5"/>
          <p:cNvSpPr txBox="1"/>
          <p:nvPr>
            <p:ph idx="2" type="subTitle"/>
          </p:nvPr>
        </p:nvSpPr>
        <p:spPr>
          <a:xfrm>
            <a:off x="1462395" y="2582715"/>
            <a:ext cx="2613300" cy="1036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idx="3" type="subTitle"/>
          </p:nvPr>
        </p:nvSpPr>
        <p:spPr>
          <a:xfrm>
            <a:off x="5083759" y="2247315"/>
            <a:ext cx="26133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41" name="Google Shape;41;p5"/>
          <p:cNvSpPr txBox="1"/>
          <p:nvPr>
            <p:ph idx="4" type="subTitle"/>
          </p:nvPr>
        </p:nvSpPr>
        <p:spPr>
          <a:xfrm>
            <a:off x="1462170" y="2247315"/>
            <a:ext cx="2613300" cy="411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800">
                <a:solidFill>
                  <a:schemeClr val="dk1"/>
                </a:solidFill>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42" name="Google Shape;42;p5"/>
          <p:cNvGrpSpPr/>
          <p:nvPr/>
        </p:nvGrpSpPr>
        <p:grpSpPr>
          <a:xfrm>
            <a:off x="203824" y="197287"/>
            <a:ext cx="8755913" cy="4831913"/>
            <a:chOff x="203824" y="197287"/>
            <a:chExt cx="8755913" cy="4831913"/>
          </a:xfrm>
        </p:grpSpPr>
        <p:pic>
          <p:nvPicPr>
            <p:cNvPr id="43" name="Google Shape;43;p5"/>
            <p:cNvPicPr preferRelativeResize="0"/>
            <p:nvPr/>
          </p:nvPicPr>
          <p:blipFill>
            <a:blip r:embed="rId2">
              <a:alphaModFix/>
            </a:blip>
            <a:stretch>
              <a:fillRect/>
            </a:stretch>
          </p:blipFill>
          <p:spPr>
            <a:xfrm flipH="1" rot="-5400000">
              <a:off x="7284074" y="484825"/>
              <a:ext cx="1963202" cy="1388124"/>
            </a:xfrm>
            <a:prstGeom prst="rect">
              <a:avLst/>
            </a:prstGeom>
            <a:noFill/>
            <a:ln>
              <a:noFill/>
            </a:ln>
          </p:spPr>
        </p:pic>
        <p:pic>
          <p:nvPicPr>
            <p:cNvPr id="44" name="Google Shape;44;p5"/>
            <p:cNvPicPr preferRelativeResize="0"/>
            <p:nvPr/>
          </p:nvPicPr>
          <p:blipFill>
            <a:blip r:embed="rId2">
              <a:alphaModFix/>
            </a:blip>
            <a:stretch>
              <a:fillRect/>
            </a:stretch>
          </p:blipFill>
          <p:spPr>
            <a:xfrm>
              <a:off x="203824" y="3641075"/>
              <a:ext cx="1963202" cy="1388124"/>
            </a:xfrm>
            <a:prstGeom prst="rect">
              <a:avLst/>
            </a:prstGeom>
            <a:noFill/>
            <a:ln>
              <a:noFill/>
            </a:ln>
          </p:spPr>
        </p:pic>
      </p:grpSp>
      <p:grpSp>
        <p:nvGrpSpPr>
          <p:cNvPr id="45" name="Google Shape;45;p5"/>
          <p:cNvGrpSpPr/>
          <p:nvPr/>
        </p:nvGrpSpPr>
        <p:grpSpPr>
          <a:xfrm>
            <a:off x="720000" y="146984"/>
            <a:ext cx="8023949" cy="4844116"/>
            <a:chOff x="720000" y="146984"/>
            <a:chExt cx="8023949" cy="4844116"/>
          </a:xfrm>
        </p:grpSpPr>
        <p:pic>
          <p:nvPicPr>
            <p:cNvPr id="46" name="Google Shape;46;p5"/>
            <p:cNvPicPr preferRelativeResize="0"/>
            <p:nvPr/>
          </p:nvPicPr>
          <p:blipFill rotWithShape="1">
            <a:blip r:embed="rId3">
              <a:alphaModFix/>
            </a:blip>
            <a:srcRect b="23436" l="0" r="0" t="0"/>
            <a:stretch/>
          </p:blipFill>
          <p:spPr>
            <a:xfrm>
              <a:off x="720000" y="4457700"/>
              <a:ext cx="3363601" cy="533400"/>
            </a:xfrm>
            <a:prstGeom prst="rect">
              <a:avLst/>
            </a:prstGeom>
            <a:noFill/>
            <a:ln>
              <a:noFill/>
            </a:ln>
          </p:spPr>
        </p:pic>
        <p:pic>
          <p:nvPicPr>
            <p:cNvPr id="47" name="Google Shape;47;p5"/>
            <p:cNvPicPr preferRelativeResize="0"/>
            <p:nvPr/>
          </p:nvPicPr>
          <p:blipFill rotWithShape="1">
            <a:blip r:embed="rId4">
              <a:alphaModFix/>
            </a:blip>
            <a:srcRect b="0" l="0" r="2657" t="27541"/>
            <a:stretch/>
          </p:blipFill>
          <p:spPr>
            <a:xfrm>
              <a:off x="5245100" y="146984"/>
              <a:ext cx="3498849" cy="533400"/>
            </a:xfrm>
            <a:prstGeom prst="rect">
              <a:avLst/>
            </a:prstGeom>
            <a:noFill/>
            <a:ln>
              <a:noFill/>
            </a:ln>
          </p:spPr>
        </p:pic>
      </p:gr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51" name="Google Shape;5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2" name="Google Shape;52;p6"/>
          <p:cNvGrpSpPr/>
          <p:nvPr/>
        </p:nvGrpSpPr>
        <p:grpSpPr>
          <a:xfrm>
            <a:off x="-539705" y="-195092"/>
            <a:ext cx="9784805" cy="5424242"/>
            <a:chOff x="-539705" y="-195092"/>
            <a:chExt cx="9784805" cy="5424242"/>
          </a:xfrm>
        </p:grpSpPr>
        <p:grpSp>
          <p:nvGrpSpPr>
            <p:cNvPr id="53" name="Google Shape;53;p6"/>
            <p:cNvGrpSpPr/>
            <p:nvPr/>
          </p:nvGrpSpPr>
          <p:grpSpPr>
            <a:xfrm rot="899960">
              <a:off x="-340854" y="-99825"/>
              <a:ext cx="955046" cy="1662400"/>
              <a:chOff x="-191200" y="-67425"/>
              <a:chExt cx="955075" cy="1662450"/>
            </a:xfrm>
          </p:grpSpPr>
          <p:cxnSp>
            <p:nvCxnSpPr>
              <p:cNvPr id="54" name="Google Shape;54;p6"/>
              <p:cNvCxnSpPr/>
              <p:nvPr/>
            </p:nvCxnSpPr>
            <p:spPr>
              <a:xfrm flipH="1">
                <a:off x="331275" y="-67425"/>
                <a:ext cx="432600" cy="685200"/>
              </a:xfrm>
              <a:prstGeom prst="straightConnector1">
                <a:avLst/>
              </a:prstGeom>
              <a:noFill/>
              <a:ln cap="flat" cmpd="sng" w="9525">
                <a:solidFill>
                  <a:schemeClr val="dk2"/>
                </a:solidFill>
                <a:prstDash val="solid"/>
                <a:round/>
                <a:headEnd len="med" w="med" type="none"/>
                <a:tailEnd len="med" w="med" type="oval"/>
              </a:ln>
            </p:spPr>
          </p:cxnSp>
          <p:cxnSp>
            <p:nvCxnSpPr>
              <p:cNvPr id="55" name="Google Shape;55;p6"/>
              <p:cNvCxnSpPr/>
              <p:nvPr/>
            </p:nvCxnSpPr>
            <p:spPr>
              <a:xfrm flipH="1">
                <a:off x="-191200" y="247125"/>
                <a:ext cx="865200" cy="1347900"/>
              </a:xfrm>
              <a:prstGeom prst="straightConnector1">
                <a:avLst/>
              </a:prstGeom>
              <a:noFill/>
              <a:ln cap="flat" cmpd="sng" w="9525">
                <a:solidFill>
                  <a:schemeClr val="accent1"/>
                </a:solidFill>
                <a:prstDash val="solid"/>
                <a:round/>
                <a:headEnd len="med" w="med" type="oval"/>
                <a:tailEnd len="med" w="med" type="none"/>
              </a:ln>
            </p:spPr>
          </p:cxnSp>
        </p:grpSp>
        <p:sp>
          <p:nvSpPr>
            <p:cNvPr id="56" name="Google Shape;56;p6"/>
            <p:cNvSpPr/>
            <p:nvPr/>
          </p:nvSpPr>
          <p:spPr>
            <a:xfrm>
              <a:off x="3881150" y="3437425"/>
              <a:ext cx="5363950" cy="1438325"/>
            </a:xfrm>
            <a:custGeom>
              <a:rect b="b" l="l" r="r" t="t"/>
              <a:pathLst>
                <a:path extrusionOk="0" h="57533" w="214558">
                  <a:moveTo>
                    <a:pt x="214558" y="0"/>
                  </a:moveTo>
                  <a:lnTo>
                    <a:pt x="192990" y="29881"/>
                  </a:lnTo>
                  <a:lnTo>
                    <a:pt x="192990" y="53696"/>
                  </a:lnTo>
                  <a:lnTo>
                    <a:pt x="172545" y="53696"/>
                  </a:lnTo>
                  <a:lnTo>
                    <a:pt x="170330" y="57533"/>
                  </a:lnTo>
                  <a:lnTo>
                    <a:pt x="143563" y="57533"/>
                  </a:lnTo>
                  <a:lnTo>
                    <a:pt x="140409" y="54379"/>
                  </a:lnTo>
                  <a:lnTo>
                    <a:pt x="99977" y="54379"/>
                  </a:lnTo>
                  <a:lnTo>
                    <a:pt x="0" y="54379"/>
                  </a:lnTo>
                </a:path>
              </a:pathLst>
            </a:custGeom>
            <a:noFill/>
            <a:ln cap="flat" cmpd="sng" w="9525">
              <a:solidFill>
                <a:schemeClr val="dk2"/>
              </a:solidFill>
              <a:prstDash val="solid"/>
              <a:round/>
              <a:headEnd len="med" w="med" type="none"/>
              <a:tailEnd len="med" w="med" type="oval"/>
            </a:ln>
          </p:spPr>
        </p:sp>
        <p:sp>
          <p:nvSpPr>
            <p:cNvPr id="57" name="Google Shape;57;p6"/>
            <p:cNvSpPr/>
            <p:nvPr/>
          </p:nvSpPr>
          <p:spPr>
            <a:xfrm>
              <a:off x="3785650" y="4684225"/>
              <a:ext cx="1984050" cy="544925"/>
            </a:xfrm>
            <a:custGeom>
              <a:rect b="b" l="l" r="r" t="t"/>
              <a:pathLst>
                <a:path extrusionOk="0" h="21797" w="79362">
                  <a:moveTo>
                    <a:pt x="0" y="21797"/>
                  </a:moveTo>
                  <a:lnTo>
                    <a:pt x="15952" y="2476"/>
                  </a:lnTo>
                  <a:lnTo>
                    <a:pt x="30106" y="2476"/>
                  </a:lnTo>
                  <a:lnTo>
                    <a:pt x="36284" y="8654"/>
                  </a:lnTo>
                  <a:lnTo>
                    <a:pt x="74366" y="8654"/>
                  </a:lnTo>
                  <a:lnTo>
                    <a:pt x="79362" y="0"/>
                  </a:lnTo>
                </a:path>
              </a:pathLst>
            </a:custGeom>
            <a:noFill/>
            <a:ln cap="flat" cmpd="sng" w="9525">
              <a:solidFill>
                <a:schemeClr val="dk2"/>
              </a:solidFill>
              <a:prstDash val="solid"/>
              <a:round/>
              <a:headEnd len="med" w="med" type="none"/>
              <a:tailEnd len="med" w="med" type="oval"/>
            </a:ln>
          </p:spPr>
        </p:sp>
        <p:cxnSp>
          <p:nvCxnSpPr>
            <p:cNvPr id="58" name="Google Shape;58;p6"/>
            <p:cNvCxnSpPr/>
            <p:nvPr/>
          </p:nvCxnSpPr>
          <p:spPr>
            <a:xfrm>
              <a:off x="8599175" y="4156375"/>
              <a:ext cx="0" cy="1067100"/>
            </a:xfrm>
            <a:prstGeom prst="straightConnector1">
              <a:avLst/>
            </a:prstGeom>
            <a:noFill/>
            <a:ln cap="flat" cmpd="sng" w="9525">
              <a:solidFill>
                <a:schemeClr val="accent1"/>
              </a:solidFill>
              <a:prstDash val="solid"/>
              <a:round/>
              <a:headEnd len="med" w="med" type="oval"/>
              <a:tailEnd len="med" w="med" type="none"/>
            </a:ln>
          </p:spPr>
        </p:cxnSp>
      </p:grpSp>
      <p:pic>
        <p:nvPicPr>
          <p:cNvPr id="59" name="Google Shape;59;p6"/>
          <p:cNvPicPr preferRelativeResize="0"/>
          <p:nvPr/>
        </p:nvPicPr>
        <p:blipFill>
          <a:blip r:embed="rId2">
            <a:alphaModFix/>
          </a:blip>
          <a:stretch>
            <a:fillRect/>
          </a:stretch>
        </p:blipFill>
        <p:spPr>
          <a:xfrm>
            <a:off x="8024899" y="4658424"/>
            <a:ext cx="456876" cy="242950"/>
          </a:xfrm>
          <a:prstGeom prst="rect">
            <a:avLst/>
          </a:prstGeom>
          <a:noFill/>
          <a:ln>
            <a:noFill/>
          </a:ln>
        </p:spPr>
      </p:pic>
      <p:sp>
        <p:nvSpPr>
          <p:cNvPr id="60" name="Google Shape;60;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1" name="Shape 61"/>
        <p:cNvGrpSpPr/>
        <p:nvPr/>
      </p:nvGrpSpPr>
      <p:grpSpPr>
        <a:xfrm>
          <a:off x="0" y="0"/>
          <a:ext cx="0" cy="0"/>
          <a:chOff x="0" y="0"/>
          <a:chExt cx="0" cy="0"/>
        </a:xfrm>
      </p:grpSpPr>
      <p:sp>
        <p:nvSpPr>
          <p:cNvPr id="62" name="Google Shape;62;p7"/>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63" name="Google Shape;63;p7"/>
          <p:cNvSpPr txBox="1"/>
          <p:nvPr>
            <p:ph type="title"/>
          </p:nvPr>
        </p:nvSpPr>
        <p:spPr>
          <a:xfrm>
            <a:off x="720000" y="794275"/>
            <a:ext cx="4855200" cy="977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7"/>
          <p:cNvSpPr txBox="1"/>
          <p:nvPr>
            <p:ph idx="1" type="subTitle"/>
          </p:nvPr>
        </p:nvSpPr>
        <p:spPr>
          <a:xfrm>
            <a:off x="720000" y="1986050"/>
            <a:ext cx="4855200" cy="20208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65" name="Google Shape;65;p7"/>
          <p:cNvGrpSpPr/>
          <p:nvPr/>
        </p:nvGrpSpPr>
        <p:grpSpPr>
          <a:xfrm>
            <a:off x="182702" y="-234952"/>
            <a:ext cx="9024798" cy="5339105"/>
            <a:chOff x="182702" y="-234952"/>
            <a:chExt cx="9024798" cy="5339105"/>
          </a:xfrm>
        </p:grpSpPr>
        <p:pic>
          <p:nvPicPr>
            <p:cNvPr id="66" name="Google Shape;66;p7"/>
            <p:cNvPicPr preferRelativeResize="0"/>
            <p:nvPr/>
          </p:nvPicPr>
          <p:blipFill>
            <a:blip r:embed="rId2">
              <a:alphaModFix/>
            </a:blip>
            <a:stretch>
              <a:fillRect/>
            </a:stretch>
          </p:blipFill>
          <p:spPr>
            <a:xfrm rot="-5400000">
              <a:off x="7298613" y="-283715"/>
              <a:ext cx="1860124" cy="1957650"/>
            </a:xfrm>
            <a:prstGeom prst="rect">
              <a:avLst/>
            </a:prstGeom>
            <a:noFill/>
            <a:ln>
              <a:noFill/>
            </a:ln>
          </p:spPr>
        </p:pic>
        <p:grpSp>
          <p:nvGrpSpPr>
            <p:cNvPr id="67" name="Google Shape;67;p7"/>
            <p:cNvGrpSpPr/>
            <p:nvPr/>
          </p:nvGrpSpPr>
          <p:grpSpPr>
            <a:xfrm>
              <a:off x="182702" y="4549372"/>
              <a:ext cx="1318665" cy="554781"/>
              <a:chOff x="184150" y="4403675"/>
              <a:chExt cx="1412300" cy="594175"/>
            </a:xfrm>
          </p:grpSpPr>
          <p:pic>
            <p:nvPicPr>
              <p:cNvPr id="68" name="Google Shape;68;p7"/>
              <p:cNvPicPr preferRelativeResize="0"/>
              <p:nvPr/>
            </p:nvPicPr>
            <p:blipFill rotWithShape="1">
              <a:blip r:embed="rId3">
                <a:alphaModFix/>
              </a:blip>
              <a:srcRect b="0" l="0" r="51777" t="0"/>
              <a:stretch/>
            </p:blipFill>
            <p:spPr>
              <a:xfrm rot="10800000">
                <a:off x="184150" y="4534925"/>
                <a:ext cx="1190051" cy="462925"/>
              </a:xfrm>
              <a:prstGeom prst="rect">
                <a:avLst/>
              </a:prstGeom>
              <a:noFill/>
              <a:ln>
                <a:noFill/>
              </a:ln>
            </p:spPr>
          </p:pic>
          <p:pic>
            <p:nvPicPr>
              <p:cNvPr id="69" name="Google Shape;69;p7"/>
              <p:cNvPicPr preferRelativeResize="0"/>
              <p:nvPr/>
            </p:nvPicPr>
            <p:blipFill rotWithShape="1">
              <a:blip r:embed="rId3">
                <a:alphaModFix/>
              </a:blip>
              <a:srcRect b="2230" l="0" r="42772" t="-2240"/>
              <a:stretch/>
            </p:blipFill>
            <p:spPr>
              <a:xfrm rot="10800000">
                <a:off x="184151" y="4403675"/>
                <a:ext cx="1412299" cy="462950"/>
              </a:xfrm>
              <a:prstGeom prst="rect">
                <a:avLst/>
              </a:prstGeom>
              <a:noFill/>
              <a:ln>
                <a:noFill/>
              </a:ln>
            </p:spPr>
          </p:pic>
        </p:grpSp>
      </p:grpSp>
      <p:pic>
        <p:nvPicPr>
          <p:cNvPr id="70" name="Google Shape;70;p7"/>
          <p:cNvPicPr preferRelativeResize="0"/>
          <p:nvPr/>
        </p:nvPicPr>
        <p:blipFill rotWithShape="1">
          <a:blip r:embed="rId4">
            <a:alphaModFix/>
          </a:blip>
          <a:srcRect b="8692" l="1941" r="0" t="0"/>
          <a:stretch/>
        </p:blipFill>
        <p:spPr>
          <a:xfrm flipH="1">
            <a:off x="5295899" y="3831200"/>
            <a:ext cx="3854451" cy="1312300"/>
          </a:xfrm>
          <a:prstGeom prst="rect">
            <a:avLst/>
          </a:prstGeom>
          <a:noFill/>
          <a:ln>
            <a:noFill/>
          </a:ln>
        </p:spPr>
      </p:pic>
      <p:sp>
        <p:nvSpPr>
          <p:cNvPr id="71" name="Google Shape;7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8"/>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grpSp>
        <p:nvGrpSpPr>
          <p:cNvPr id="74" name="Google Shape;74;p8"/>
          <p:cNvGrpSpPr/>
          <p:nvPr/>
        </p:nvGrpSpPr>
        <p:grpSpPr>
          <a:xfrm>
            <a:off x="182700" y="151649"/>
            <a:ext cx="8778600" cy="4853775"/>
            <a:chOff x="182700" y="151649"/>
            <a:chExt cx="8778600" cy="4853775"/>
          </a:xfrm>
        </p:grpSpPr>
        <p:pic>
          <p:nvPicPr>
            <p:cNvPr id="75" name="Google Shape;75;p8"/>
            <p:cNvPicPr preferRelativeResize="0"/>
            <p:nvPr/>
          </p:nvPicPr>
          <p:blipFill>
            <a:blip r:embed="rId2">
              <a:alphaModFix/>
            </a:blip>
            <a:stretch>
              <a:fillRect/>
            </a:stretch>
          </p:blipFill>
          <p:spPr>
            <a:xfrm>
              <a:off x="7232175" y="4603999"/>
              <a:ext cx="1729125" cy="401425"/>
            </a:xfrm>
            <a:prstGeom prst="rect">
              <a:avLst/>
            </a:prstGeom>
            <a:noFill/>
            <a:ln>
              <a:noFill/>
            </a:ln>
          </p:spPr>
        </p:pic>
        <p:pic>
          <p:nvPicPr>
            <p:cNvPr id="76" name="Google Shape;76;p8"/>
            <p:cNvPicPr preferRelativeResize="0"/>
            <p:nvPr/>
          </p:nvPicPr>
          <p:blipFill>
            <a:blip r:embed="rId2">
              <a:alphaModFix/>
            </a:blip>
            <a:stretch>
              <a:fillRect/>
            </a:stretch>
          </p:blipFill>
          <p:spPr>
            <a:xfrm>
              <a:off x="182700" y="151649"/>
              <a:ext cx="1729125" cy="401425"/>
            </a:xfrm>
            <a:prstGeom prst="rect">
              <a:avLst/>
            </a:prstGeom>
            <a:noFill/>
            <a:ln>
              <a:noFill/>
            </a:ln>
          </p:spPr>
        </p:pic>
      </p:grpSp>
      <p:sp>
        <p:nvSpPr>
          <p:cNvPr id="77" name="Google Shape;77;p8"/>
          <p:cNvSpPr txBox="1"/>
          <p:nvPr>
            <p:ph type="title"/>
          </p:nvPr>
        </p:nvSpPr>
        <p:spPr>
          <a:xfrm>
            <a:off x="2298600" y="1619250"/>
            <a:ext cx="4546800" cy="1849500"/>
          </a:xfrm>
          <a:prstGeom prst="rect">
            <a:avLst/>
          </a:prstGeom>
          <a:solidFill>
            <a:schemeClr val="lt1"/>
          </a:solidFill>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5000">
                <a:solidFill>
                  <a:schemeClr val="accent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8" name="Google Shape;78;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9" name="Shape 79"/>
        <p:cNvGrpSpPr/>
        <p:nvPr/>
      </p:nvGrpSpPr>
      <p:grpSpPr>
        <a:xfrm>
          <a:off x="0" y="0"/>
          <a:ext cx="0" cy="0"/>
          <a:chOff x="0" y="0"/>
          <a:chExt cx="0" cy="0"/>
        </a:xfrm>
      </p:grpSpPr>
      <p:sp>
        <p:nvSpPr>
          <p:cNvPr id="80" name="Google Shape;80;p9"/>
          <p:cNvSpPr/>
          <p:nvPr/>
        </p:nvSpPr>
        <p:spPr>
          <a:xfrm>
            <a:off x="182700" y="151650"/>
            <a:ext cx="8778600" cy="4840200"/>
          </a:xfrm>
          <a:prstGeom prst="snip1Rect">
            <a:avLst>
              <a:gd fmla="val 4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81" name="Google Shape;81;p9"/>
          <p:cNvSpPr txBox="1"/>
          <p:nvPr>
            <p:ph type="title"/>
          </p:nvPr>
        </p:nvSpPr>
        <p:spPr>
          <a:xfrm>
            <a:off x="2135550" y="1522704"/>
            <a:ext cx="4872900" cy="1501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800"/>
              <a:buNone/>
              <a:defRPr sz="86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2" name="Google Shape;82;p9"/>
          <p:cNvSpPr txBox="1"/>
          <p:nvPr>
            <p:ph idx="1" type="subTitle"/>
          </p:nvPr>
        </p:nvSpPr>
        <p:spPr>
          <a:xfrm>
            <a:off x="2135550" y="2842638"/>
            <a:ext cx="48729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5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4" name="Shape 84"/>
        <p:cNvGrpSpPr/>
        <p:nvPr/>
      </p:nvGrpSpPr>
      <p:grpSpPr>
        <a:xfrm>
          <a:off x="0" y="0"/>
          <a:ext cx="0" cy="0"/>
          <a:chOff x="0" y="0"/>
          <a:chExt cx="0" cy="0"/>
        </a:xfrm>
      </p:grpSpPr>
      <p:sp>
        <p:nvSpPr>
          <p:cNvPr id="85" name="Google Shape;85;p10"/>
          <p:cNvSpPr/>
          <p:nvPr>
            <p:ph idx="2" type="pic"/>
          </p:nvPr>
        </p:nvSpPr>
        <p:spPr>
          <a:xfrm>
            <a:off x="-25" y="-13725"/>
            <a:ext cx="9144000" cy="5157300"/>
          </a:xfrm>
          <a:prstGeom prst="rect">
            <a:avLst/>
          </a:prstGeom>
          <a:noFill/>
          <a:ln>
            <a:noFill/>
          </a:ln>
        </p:spPr>
      </p:sp>
      <p:sp>
        <p:nvSpPr>
          <p:cNvPr id="86" name="Google Shape;86;p10"/>
          <p:cNvSpPr txBox="1"/>
          <p:nvPr>
            <p:ph type="title"/>
          </p:nvPr>
        </p:nvSpPr>
        <p:spPr>
          <a:xfrm>
            <a:off x="720000" y="539500"/>
            <a:ext cx="3159900" cy="794100"/>
          </a:xfrm>
          <a:prstGeom prst="rect">
            <a:avLst/>
          </a:prstGeom>
          <a:solidFill>
            <a:schemeClr val="accent3"/>
          </a:solidFill>
        </p:spPr>
        <p:txBody>
          <a:bodyPr anchorCtr="0" anchor="t" bIns="91425" lIns="91425" spcFirstLastPara="1" rIns="91425" wrap="square" tIns="91425">
            <a:noAutofit/>
          </a:bodyPr>
          <a:lstStyle>
            <a:lvl1pPr lvl="0" rtl="0">
              <a:spcBef>
                <a:spcPts val="0"/>
              </a:spcBef>
              <a:spcAft>
                <a:spcPts val="0"/>
              </a:spcAft>
              <a:buSzPts val="2800"/>
              <a:buNone/>
              <a:defRPr sz="20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7" name="Google Shape;8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nSpc>
                <a:spcPct val="115000"/>
              </a:lnSpc>
              <a:spcBef>
                <a:spcPts val="0"/>
              </a:spcBef>
              <a:spcAft>
                <a:spcPts val="0"/>
              </a:spcAft>
              <a:buClr>
                <a:schemeClr val="dk1"/>
              </a:buClr>
              <a:buSzPts val="2800"/>
              <a:buFont typeface="IBM Plex Mono"/>
              <a:buNone/>
              <a:defRPr b="1" sz="2800">
                <a:solidFill>
                  <a:schemeClr val="dk1"/>
                </a:solidFill>
                <a:latin typeface="IBM Plex Mono"/>
                <a:ea typeface="IBM Plex Mono"/>
                <a:cs typeface="IBM Plex Mono"/>
                <a:sym typeface="IBM Plex Mono"/>
              </a:defRPr>
            </a:lvl1pPr>
            <a:lvl2pPr lvl="1" rtl="0">
              <a:spcBef>
                <a:spcPts val="0"/>
              </a:spcBef>
              <a:spcAft>
                <a:spcPts val="0"/>
              </a:spcAft>
              <a:buClr>
                <a:schemeClr val="dk1"/>
              </a:buClr>
              <a:buSzPts val="2800"/>
              <a:buFont typeface="IBM Plex Mono"/>
              <a:buNone/>
              <a:defRPr b="1" sz="2800">
                <a:solidFill>
                  <a:schemeClr val="dk1"/>
                </a:solidFill>
                <a:latin typeface="IBM Plex Mono"/>
                <a:ea typeface="IBM Plex Mono"/>
                <a:cs typeface="IBM Plex Mono"/>
                <a:sym typeface="IBM Plex Mono"/>
              </a:defRPr>
            </a:lvl2pPr>
            <a:lvl3pPr lvl="2" rtl="0">
              <a:spcBef>
                <a:spcPts val="0"/>
              </a:spcBef>
              <a:spcAft>
                <a:spcPts val="0"/>
              </a:spcAft>
              <a:buClr>
                <a:schemeClr val="dk1"/>
              </a:buClr>
              <a:buSzPts val="2800"/>
              <a:buFont typeface="IBM Plex Mono"/>
              <a:buNone/>
              <a:defRPr b="1" sz="2800">
                <a:solidFill>
                  <a:schemeClr val="dk1"/>
                </a:solidFill>
                <a:latin typeface="IBM Plex Mono"/>
                <a:ea typeface="IBM Plex Mono"/>
                <a:cs typeface="IBM Plex Mono"/>
                <a:sym typeface="IBM Plex Mono"/>
              </a:defRPr>
            </a:lvl3pPr>
            <a:lvl4pPr lvl="3" rtl="0">
              <a:spcBef>
                <a:spcPts val="0"/>
              </a:spcBef>
              <a:spcAft>
                <a:spcPts val="0"/>
              </a:spcAft>
              <a:buClr>
                <a:schemeClr val="dk1"/>
              </a:buClr>
              <a:buSzPts val="2800"/>
              <a:buFont typeface="IBM Plex Mono"/>
              <a:buNone/>
              <a:defRPr b="1" sz="2800">
                <a:solidFill>
                  <a:schemeClr val="dk1"/>
                </a:solidFill>
                <a:latin typeface="IBM Plex Mono"/>
                <a:ea typeface="IBM Plex Mono"/>
                <a:cs typeface="IBM Plex Mono"/>
                <a:sym typeface="IBM Plex Mono"/>
              </a:defRPr>
            </a:lvl4pPr>
            <a:lvl5pPr lvl="4" rtl="0">
              <a:spcBef>
                <a:spcPts val="0"/>
              </a:spcBef>
              <a:spcAft>
                <a:spcPts val="0"/>
              </a:spcAft>
              <a:buClr>
                <a:schemeClr val="dk1"/>
              </a:buClr>
              <a:buSzPts val="2800"/>
              <a:buFont typeface="IBM Plex Mono"/>
              <a:buNone/>
              <a:defRPr b="1" sz="2800">
                <a:solidFill>
                  <a:schemeClr val="dk1"/>
                </a:solidFill>
                <a:latin typeface="IBM Plex Mono"/>
                <a:ea typeface="IBM Plex Mono"/>
                <a:cs typeface="IBM Plex Mono"/>
                <a:sym typeface="IBM Plex Mono"/>
              </a:defRPr>
            </a:lvl5pPr>
            <a:lvl6pPr lvl="5" rtl="0">
              <a:spcBef>
                <a:spcPts val="0"/>
              </a:spcBef>
              <a:spcAft>
                <a:spcPts val="0"/>
              </a:spcAft>
              <a:buClr>
                <a:schemeClr val="dk1"/>
              </a:buClr>
              <a:buSzPts val="2800"/>
              <a:buFont typeface="IBM Plex Mono"/>
              <a:buNone/>
              <a:defRPr b="1" sz="2800">
                <a:solidFill>
                  <a:schemeClr val="dk1"/>
                </a:solidFill>
                <a:latin typeface="IBM Plex Mono"/>
                <a:ea typeface="IBM Plex Mono"/>
                <a:cs typeface="IBM Plex Mono"/>
                <a:sym typeface="IBM Plex Mono"/>
              </a:defRPr>
            </a:lvl6pPr>
            <a:lvl7pPr lvl="6" rtl="0">
              <a:spcBef>
                <a:spcPts val="0"/>
              </a:spcBef>
              <a:spcAft>
                <a:spcPts val="0"/>
              </a:spcAft>
              <a:buClr>
                <a:schemeClr val="dk1"/>
              </a:buClr>
              <a:buSzPts val="2800"/>
              <a:buFont typeface="IBM Plex Mono"/>
              <a:buNone/>
              <a:defRPr b="1" sz="2800">
                <a:solidFill>
                  <a:schemeClr val="dk1"/>
                </a:solidFill>
                <a:latin typeface="IBM Plex Mono"/>
                <a:ea typeface="IBM Plex Mono"/>
                <a:cs typeface="IBM Plex Mono"/>
                <a:sym typeface="IBM Plex Mono"/>
              </a:defRPr>
            </a:lvl7pPr>
            <a:lvl8pPr lvl="7" rtl="0">
              <a:spcBef>
                <a:spcPts val="0"/>
              </a:spcBef>
              <a:spcAft>
                <a:spcPts val="0"/>
              </a:spcAft>
              <a:buClr>
                <a:schemeClr val="dk1"/>
              </a:buClr>
              <a:buSzPts val="2800"/>
              <a:buFont typeface="IBM Plex Mono"/>
              <a:buNone/>
              <a:defRPr b="1" sz="2800">
                <a:solidFill>
                  <a:schemeClr val="dk1"/>
                </a:solidFill>
                <a:latin typeface="IBM Plex Mono"/>
                <a:ea typeface="IBM Plex Mono"/>
                <a:cs typeface="IBM Plex Mono"/>
                <a:sym typeface="IBM Plex Mono"/>
              </a:defRPr>
            </a:lvl8pPr>
            <a:lvl9pPr lvl="8" rtl="0">
              <a:spcBef>
                <a:spcPts val="0"/>
              </a:spcBef>
              <a:spcAft>
                <a:spcPts val="0"/>
              </a:spcAft>
              <a:buClr>
                <a:schemeClr val="dk1"/>
              </a:buClr>
              <a:buSzPts val="2800"/>
              <a:buFont typeface="IBM Plex Mono"/>
              <a:buNone/>
              <a:defRPr b="1" sz="2800">
                <a:solidFill>
                  <a:schemeClr val="dk1"/>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indent="-317500" lvl="1" marL="914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indent="-317500" lvl="2" marL="1371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indent="-317500" lvl="3" marL="1828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indent="-317500" lvl="4" marL="22860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indent="-317500" lvl="5" marL="27432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indent="-317500" lvl="6" marL="32004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indent="-317500" lvl="7" marL="36576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indent="-317500" lvl="8" marL="41148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Archivo"/>
                <a:ea typeface="Archivo"/>
                <a:cs typeface="Archivo"/>
                <a:sym typeface="Archivo"/>
              </a:defRPr>
            </a:lvl1pPr>
            <a:lvl2pPr lvl="1" algn="r">
              <a:buNone/>
              <a:defRPr sz="1300">
                <a:solidFill>
                  <a:schemeClr val="dk1"/>
                </a:solidFill>
                <a:latin typeface="Archivo"/>
                <a:ea typeface="Archivo"/>
                <a:cs typeface="Archivo"/>
                <a:sym typeface="Archivo"/>
              </a:defRPr>
            </a:lvl2pPr>
            <a:lvl3pPr lvl="2" algn="r">
              <a:buNone/>
              <a:defRPr sz="1300">
                <a:solidFill>
                  <a:schemeClr val="dk1"/>
                </a:solidFill>
                <a:latin typeface="Archivo"/>
                <a:ea typeface="Archivo"/>
                <a:cs typeface="Archivo"/>
                <a:sym typeface="Archivo"/>
              </a:defRPr>
            </a:lvl3pPr>
            <a:lvl4pPr lvl="3" algn="r">
              <a:buNone/>
              <a:defRPr sz="1300">
                <a:solidFill>
                  <a:schemeClr val="dk1"/>
                </a:solidFill>
                <a:latin typeface="Archivo"/>
                <a:ea typeface="Archivo"/>
                <a:cs typeface="Archivo"/>
                <a:sym typeface="Archivo"/>
              </a:defRPr>
            </a:lvl4pPr>
            <a:lvl5pPr lvl="4" algn="r">
              <a:buNone/>
              <a:defRPr sz="1300">
                <a:solidFill>
                  <a:schemeClr val="dk1"/>
                </a:solidFill>
                <a:latin typeface="Archivo"/>
                <a:ea typeface="Archivo"/>
                <a:cs typeface="Archivo"/>
                <a:sym typeface="Archivo"/>
              </a:defRPr>
            </a:lvl5pPr>
            <a:lvl6pPr lvl="5" algn="r">
              <a:buNone/>
              <a:defRPr sz="1300">
                <a:solidFill>
                  <a:schemeClr val="dk1"/>
                </a:solidFill>
                <a:latin typeface="Archivo"/>
                <a:ea typeface="Archivo"/>
                <a:cs typeface="Archivo"/>
                <a:sym typeface="Archivo"/>
              </a:defRPr>
            </a:lvl6pPr>
            <a:lvl7pPr lvl="6" algn="r">
              <a:buNone/>
              <a:defRPr sz="1300">
                <a:solidFill>
                  <a:schemeClr val="dk1"/>
                </a:solidFill>
                <a:latin typeface="Archivo"/>
                <a:ea typeface="Archivo"/>
                <a:cs typeface="Archivo"/>
                <a:sym typeface="Archivo"/>
              </a:defRPr>
            </a:lvl7pPr>
            <a:lvl8pPr lvl="7" algn="r">
              <a:buNone/>
              <a:defRPr sz="1300">
                <a:solidFill>
                  <a:schemeClr val="dk1"/>
                </a:solidFill>
                <a:latin typeface="Archivo"/>
                <a:ea typeface="Archivo"/>
                <a:cs typeface="Archivo"/>
                <a:sym typeface="Archivo"/>
              </a:defRPr>
            </a:lvl8pPr>
            <a:lvl9pPr lvl="8" algn="r">
              <a:buNone/>
              <a:defRPr sz="1300">
                <a:solidFill>
                  <a:schemeClr val="dk1"/>
                </a:solidFill>
                <a:latin typeface="Archivo"/>
                <a:ea typeface="Archivo"/>
                <a:cs typeface="Archivo"/>
                <a:sym typeface="Archiv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hyperlink" Target="https://github.com/N1KSonny/SAE105" TargetMode="Externa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37"/>
          <p:cNvPicPr preferRelativeResize="0"/>
          <p:nvPr/>
        </p:nvPicPr>
        <p:blipFill rotWithShape="1">
          <a:blip r:embed="rId3">
            <a:alphaModFix/>
          </a:blip>
          <a:srcRect b="9502" l="2123" r="0" t="0"/>
          <a:stretch/>
        </p:blipFill>
        <p:spPr>
          <a:xfrm>
            <a:off x="0" y="3692921"/>
            <a:ext cx="4304653" cy="1455275"/>
          </a:xfrm>
          <a:prstGeom prst="rect">
            <a:avLst/>
          </a:prstGeom>
          <a:noFill/>
          <a:ln>
            <a:noFill/>
          </a:ln>
        </p:spPr>
      </p:pic>
      <p:pic>
        <p:nvPicPr>
          <p:cNvPr id="421" name="Google Shape;421;p37"/>
          <p:cNvPicPr preferRelativeResize="0"/>
          <p:nvPr/>
        </p:nvPicPr>
        <p:blipFill rotWithShape="1">
          <a:blip r:embed="rId4">
            <a:alphaModFix/>
          </a:blip>
          <a:srcRect b="2954" l="0" r="5042" t="19097"/>
          <a:stretch/>
        </p:blipFill>
        <p:spPr>
          <a:xfrm>
            <a:off x="2396525" y="3055175"/>
            <a:ext cx="3716124" cy="958850"/>
          </a:xfrm>
          <a:prstGeom prst="rect">
            <a:avLst/>
          </a:prstGeom>
          <a:noFill/>
          <a:ln>
            <a:noFill/>
          </a:ln>
        </p:spPr>
      </p:pic>
      <p:pic>
        <p:nvPicPr>
          <p:cNvPr id="422" name="Google Shape;422;p37"/>
          <p:cNvPicPr preferRelativeResize="0"/>
          <p:nvPr/>
        </p:nvPicPr>
        <p:blipFill>
          <a:blip r:embed="rId5">
            <a:alphaModFix/>
          </a:blip>
          <a:stretch>
            <a:fillRect/>
          </a:stretch>
        </p:blipFill>
        <p:spPr>
          <a:xfrm rot="10800000">
            <a:off x="7519424" y="3535074"/>
            <a:ext cx="456876" cy="242950"/>
          </a:xfrm>
          <a:prstGeom prst="rect">
            <a:avLst/>
          </a:prstGeom>
          <a:noFill/>
          <a:ln>
            <a:noFill/>
          </a:ln>
        </p:spPr>
      </p:pic>
      <p:sp>
        <p:nvSpPr>
          <p:cNvPr id="423" name="Google Shape;423;p37"/>
          <p:cNvSpPr txBox="1"/>
          <p:nvPr>
            <p:ph type="ctrTitle"/>
          </p:nvPr>
        </p:nvSpPr>
        <p:spPr>
          <a:xfrm>
            <a:off x="1234950" y="1398100"/>
            <a:ext cx="6486900" cy="156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SAE105</a:t>
            </a:r>
            <a:endParaRPr/>
          </a:p>
          <a:p>
            <a:pPr indent="0" lvl="0" marL="0" rtl="0" algn="l">
              <a:spcBef>
                <a:spcPts val="0"/>
              </a:spcBef>
              <a:spcAft>
                <a:spcPts val="0"/>
              </a:spcAft>
              <a:buNone/>
            </a:pPr>
            <a:r>
              <a:rPr lang="de">
                <a:solidFill>
                  <a:schemeClr val="accent2"/>
                </a:solidFill>
              </a:rPr>
              <a:t>TRAITER DES DONNÉES</a:t>
            </a:r>
            <a:endParaRPr>
              <a:solidFill>
                <a:schemeClr val="accent2"/>
              </a:solidFill>
            </a:endParaRPr>
          </a:p>
        </p:txBody>
      </p:sp>
      <p:sp>
        <p:nvSpPr>
          <p:cNvPr id="424" name="Google Shape;424;p37"/>
          <p:cNvSpPr txBox="1"/>
          <p:nvPr>
            <p:ph idx="1" type="subTitle"/>
          </p:nvPr>
        </p:nvSpPr>
        <p:spPr>
          <a:xfrm>
            <a:off x="4572000" y="3461550"/>
            <a:ext cx="2947500" cy="39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Présentation de Sonny BRUN</a:t>
            </a:r>
            <a:endParaRPr/>
          </a:p>
        </p:txBody>
      </p:sp>
      <p:sp>
        <p:nvSpPr>
          <p:cNvPr id="425" name="Google Shape;425;p37"/>
          <p:cNvSpPr txBox="1"/>
          <p:nvPr>
            <p:ph idx="12" type="sldNum"/>
          </p:nvPr>
        </p:nvSpPr>
        <p:spPr>
          <a:xfrm>
            <a:off x="8086284" y="4234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6"/>
          <p:cNvSpPr txBox="1"/>
          <p:nvPr>
            <p:ph type="title"/>
          </p:nvPr>
        </p:nvSpPr>
        <p:spPr>
          <a:xfrm>
            <a:off x="1011150" y="537325"/>
            <a:ext cx="7121700" cy="140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sz="3200"/>
              <a:t>3.2 TYPE D'ATTAQUES ET SIGNIFICATION DES FLAGS</a:t>
            </a:r>
            <a:endParaRPr sz="2000"/>
          </a:p>
        </p:txBody>
      </p:sp>
      <p:sp>
        <p:nvSpPr>
          <p:cNvPr id="520" name="Google Shape;520;p46"/>
          <p:cNvSpPr txBox="1"/>
          <p:nvPr/>
        </p:nvSpPr>
        <p:spPr>
          <a:xfrm>
            <a:off x="792375" y="1753300"/>
            <a:ext cx="7433700" cy="258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de" sz="1700">
                <a:solidFill>
                  <a:schemeClr val="accent3"/>
                </a:solidFill>
                <a:latin typeface="Archivo Medium"/>
                <a:ea typeface="Archivo Medium"/>
                <a:cs typeface="Archivo Medium"/>
                <a:sym typeface="Archivo Medium"/>
              </a:rPr>
              <a:t>Flags TCP : Signification</a:t>
            </a:r>
            <a:endParaRPr sz="1700">
              <a:solidFill>
                <a:schemeClr val="accent3"/>
              </a:solidFill>
              <a:latin typeface="Archivo Medium"/>
              <a:ea typeface="Archivo Medium"/>
              <a:cs typeface="Archivo Medium"/>
              <a:sym typeface="Archivo Medium"/>
            </a:endParaRPr>
          </a:p>
          <a:p>
            <a:pPr indent="-323850" lvl="0" marL="457200" rtl="0" algn="l">
              <a:lnSpc>
                <a:spcPct val="115000"/>
              </a:lnSpc>
              <a:spcBef>
                <a:spcPts val="1200"/>
              </a:spcBef>
              <a:spcAft>
                <a:spcPts val="0"/>
              </a:spcAft>
              <a:buSzPts val="1500"/>
              <a:buChar char="●"/>
            </a:pPr>
            <a:r>
              <a:rPr lang="de" sz="1500">
                <a:latin typeface="Archivo Medium"/>
                <a:ea typeface="Archivo Medium"/>
                <a:cs typeface="Archivo Medium"/>
                <a:sym typeface="Archivo Medium"/>
              </a:rPr>
              <a:t>[S] : SYN – Initiation d’une connexion.</a:t>
            </a:r>
            <a:endParaRPr sz="1500">
              <a:latin typeface="Archivo Medium"/>
              <a:ea typeface="Archivo Medium"/>
              <a:cs typeface="Archivo Medium"/>
              <a:sym typeface="Archivo Medium"/>
            </a:endParaRPr>
          </a:p>
          <a:p>
            <a:pPr indent="-323850" lvl="0" marL="457200" rtl="0" algn="l">
              <a:lnSpc>
                <a:spcPct val="115000"/>
              </a:lnSpc>
              <a:spcBef>
                <a:spcPts val="0"/>
              </a:spcBef>
              <a:spcAft>
                <a:spcPts val="0"/>
              </a:spcAft>
              <a:buSzPts val="1500"/>
              <a:buChar char="●"/>
            </a:pPr>
            <a:r>
              <a:rPr lang="de" sz="1500">
                <a:latin typeface="Archivo Medium"/>
                <a:ea typeface="Archivo Medium"/>
                <a:cs typeface="Archivo Medium"/>
                <a:sym typeface="Archivo Medium"/>
              </a:rPr>
              <a:t>[ . ] : ACK – Confirmation de la réception.</a:t>
            </a:r>
            <a:endParaRPr sz="1500">
              <a:latin typeface="Archivo Medium"/>
              <a:ea typeface="Archivo Medium"/>
              <a:cs typeface="Archivo Medium"/>
              <a:sym typeface="Archivo Medium"/>
            </a:endParaRPr>
          </a:p>
          <a:p>
            <a:pPr indent="-323850" lvl="0" marL="457200" rtl="0" algn="l">
              <a:lnSpc>
                <a:spcPct val="115000"/>
              </a:lnSpc>
              <a:spcBef>
                <a:spcPts val="0"/>
              </a:spcBef>
              <a:spcAft>
                <a:spcPts val="0"/>
              </a:spcAft>
              <a:buSzPts val="1500"/>
              <a:buChar char="●"/>
            </a:pPr>
            <a:r>
              <a:rPr lang="de" sz="1500">
                <a:latin typeface="Archivo Medium"/>
                <a:ea typeface="Archivo Medium"/>
                <a:cs typeface="Archivo Medium"/>
                <a:sym typeface="Archivo Medium"/>
              </a:rPr>
              <a:t>[P.] : PSH – Demande de traitement immédiat des données.</a:t>
            </a:r>
            <a:endParaRPr sz="1500">
              <a:latin typeface="Archivo Medium"/>
              <a:ea typeface="Archivo Medium"/>
              <a:cs typeface="Archivo Medium"/>
              <a:sym typeface="Archivo Medium"/>
            </a:endParaRPr>
          </a:p>
          <a:p>
            <a:pPr indent="-323850" lvl="0" marL="457200" rtl="0" algn="l">
              <a:lnSpc>
                <a:spcPct val="115000"/>
              </a:lnSpc>
              <a:spcBef>
                <a:spcPts val="0"/>
              </a:spcBef>
              <a:spcAft>
                <a:spcPts val="0"/>
              </a:spcAft>
              <a:buSzPts val="1500"/>
              <a:buFont typeface="Archivo Medium"/>
              <a:buChar char="●"/>
            </a:pPr>
            <a:r>
              <a:rPr lang="de" sz="1500">
                <a:latin typeface="Archivo Medium"/>
                <a:ea typeface="Archivo Medium"/>
                <a:cs typeface="Archivo Medium"/>
                <a:sym typeface="Archivo Medium"/>
              </a:rPr>
              <a:t>[S.] : SYN-ACK – Réponse à un SYN, utilisée pour établir une connexion en trois étapes dans le processus de "handshake"</a:t>
            </a:r>
            <a:endParaRPr sz="1500">
              <a:latin typeface="Archivo Medium"/>
              <a:ea typeface="Archivo Medium"/>
              <a:cs typeface="Archivo Medium"/>
              <a:sym typeface="Archivo Medium"/>
            </a:endParaRPr>
          </a:p>
          <a:p>
            <a:pPr indent="-323850" lvl="0" marL="457200" rtl="0" algn="l">
              <a:lnSpc>
                <a:spcPct val="115000"/>
              </a:lnSpc>
              <a:spcBef>
                <a:spcPts val="0"/>
              </a:spcBef>
              <a:spcAft>
                <a:spcPts val="0"/>
              </a:spcAft>
              <a:buSzPts val="1500"/>
              <a:buFont typeface="Archivo Medium"/>
              <a:buChar char="●"/>
            </a:pPr>
            <a:r>
              <a:rPr lang="de" sz="1500">
                <a:latin typeface="Archivo Medium"/>
                <a:ea typeface="Archivo Medium"/>
                <a:cs typeface="Archivo Medium"/>
                <a:sym typeface="Archivo Medium"/>
              </a:rPr>
              <a:t>[F.] : FIN – Signal de fermeture de la connexion. </a:t>
            </a:r>
            <a:endParaRPr sz="1500">
              <a:latin typeface="Archivo Medium"/>
              <a:ea typeface="Archivo Medium"/>
              <a:cs typeface="Archivo Medium"/>
              <a:sym typeface="Archivo Medium"/>
            </a:endParaRPr>
          </a:p>
          <a:p>
            <a:pPr indent="0" lvl="0" marL="0" rtl="0" algn="l">
              <a:spcBef>
                <a:spcPts val="1200"/>
              </a:spcBef>
              <a:spcAft>
                <a:spcPts val="0"/>
              </a:spcAft>
              <a:buNone/>
            </a:pPr>
            <a:r>
              <a:rPr lang="de" sz="1800">
                <a:solidFill>
                  <a:schemeClr val="dk1"/>
                </a:solidFill>
                <a:latin typeface="Archivo Medium"/>
                <a:ea typeface="Archivo Medium"/>
                <a:cs typeface="Archivo Medium"/>
                <a:sym typeface="Archivo Medium"/>
              </a:rPr>
              <a:t>Ces flags sont utilisés pour contrôler la communication entre les appareils réseau. </a:t>
            </a:r>
            <a:endParaRPr sz="1800">
              <a:solidFill>
                <a:schemeClr val="dk1"/>
              </a:solidFill>
              <a:latin typeface="Archivo Medium"/>
              <a:ea typeface="Archivo Medium"/>
              <a:cs typeface="Archivo Medium"/>
              <a:sym typeface="Archivo Medium"/>
            </a:endParaRPr>
          </a:p>
        </p:txBody>
      </p:sp>
      <p:sp>
        <p:nvSpPr>
          <p:cNvPr id="521" name="Google Shape;521;p46"/>
          <p:cNvSpPr/>
          <p:nvPr/>
        </p:nvSpPr>
        <p:spPr>
          <a:xfrm>
            <a:off x="1011157" y="693597"/>
            <a:ext cx="464484" cy="408646"/>
          </a:xfrm>
          <a:custGeom>
            <a:rect b="b" l="l" r="r" t="t"/>
            <a:pathLst>
              <a:path extrusionOk="0" h="805" w="915">
                <a:moveTo>
                  <a:pt x="537" y="402"/>
                </a:moveTo>
                <a:cubicBezTo>
                  <a:pt x="537" y="358"/>
                  <a:pt x="501" y="322"/>
                  <a:pt x="457" y="322"/>
                </a:cubicBezTo>
                <a:cubicBezTo>
                  <a:pt x="412" y="322"/>
                  <a:pt x="377" y="358"/>
                  <a:pt x="377" y="402"/>
                </a:cubicBezTo>
                <a:cubicBezTo>
                  <a:pt x="377" y="455"/>
                  <a:pt x="415" y="481"/>
                  <a:pt x="455" y="482"/>
                </a:cubicBezTo>
                <a:cubicBezTo>
                  <a:pt x="496" y="482"/>
                  <a:pt x="537" y="456"/>
                  <a:pt x="537" y="402"/>
                </a:cubicBezTo>
                <a:moveTo>
                  <a:pt x="457" y="429"/>
                </a:moveTo>
                <a:cubicBezTo>
                  <a:pt x="442" y="429"/>
                  <a:pt x="430" y="417"/>
                  <a:pt x="430" y="402"/>
                </a:cubicBezTo>
                <a:cubicBezTo>
                  <a:pt x="430" y="388"/>
                  <a:pt x="442" y="376"/>
                  <a:pt x="457" y="376"/>
                </a:cubicBezTo>
                <a:cubicBezTo>
                  <a:pt x="472" y="376"/>
                  <a:pt x="484" y="388"/>
                  <a:pt x="484" y="402"/>
                </a:cubicBezTo>
                <a:cubicBezTo>
                  <a:pt x="484" y="417"/>
                  <a:pt x="472" y="429"/>
                  <a:pt x="457" y="429"/>
                </a:cubicBezTo>
                <a:moveTo>
                  <a:pt x="862" y="649"/>
                </a:moveTo>
                <a:lnTo>
                  <a:pt x="862" y="156"/>
                </a:lnTo>
                <a:cubicBezTo>
                  <a:pt x="895" y="144"/>
                  <a:pt x="918" y="112"/>
                  <a:pt x="915" y="76"/>
                </a:cubicBezTo>
                <a:cubicBezTo>
                  <a:pt x="912" y="36"/>
                  <a:pt x="880" y="4"/>
                  <a:pt x="841" y="1"/>
                </a:cubicBezTo>
                <a:cubicBezTo>
                  <a:pt x="803" y="-1"/>
                  <a:pt x="771" y="22"/>
                  <a:pt x="759" y="55"/>
                </a:cubicBezTo>
                <a:lnTo>
                  <a:pt x="155" y="55"/>
                </a:lnTo>
                <a:cubicBezTo>
                  <a:pt x="144" y="22"/>
                  <a:pt x="111" y="-1"/>
                  <a:pt x="74" y="1"/>
                </a:cubicBezTo>
                <a:cubicBezTo>
                  <a:pt x="34" y="4"/>
                  <a:pt x="2" y="36"/>
                  <a:pt x="0" y="76"/>
                </a:cubicBezTo>
                <a:cubicBezTo>
                  <a:pt x="-3" y="112"/>
                  <a:pt x="20" y="144"/>
                  <a:pt x="53" y="156"/>
                </a:cubicBezTo>
                <a:lnTo>
                  <a:pt x="53" y="649"/>
                </a:lnTo>
                <a:cubicBezTo>
                  <a:pt x="20" y="660"/>
                  <a:pt x="-3" y="693"/>
                  <a:pt x="0" y="730"/>
                </a:cubicBezTo>
                <a:cubicBezTo>
                  <a:pt x="2" y="770"/>
                  <a:pt x="34" y="802"/>
                  <a:pt x="74" y="804"/>
                </a:cubicBezTo>
                <a:cubicBezTo>
                  <a:pt x="111" y="807"/>
                  <a:pt x="144" y="784"/>
                  <a:pt x="155" y="751"/>
                </a:cubicBezTo>
                <a:lnTo>
                  <a:pt x="759" y="751"/>
                </a:lnTo>
                <a:cubicBezTo>
                  <a:pt x="771" y="784"/>
                  <a:pt x="803" y="807"/>
                  <a:pt x="841" y="804"/>
                </a:cubicBezTo>
                <a:cubicBezTo>
                  <a:pt x="880" y="802"/>
                  <a:pt x="912" y="770"/>
                  <a:pt x="915" y="730"/>
                </a:cubicBezTo>
                <a:cubicBezTo>
                  <a:pt x="918" y="693"/>
                  <a:pt x="895" y="660"/>
                  <a:pt x="862" y="649"/>
                </a:cubicBezTo>
                <a:moveTo>
                  <a:pt x="808" y="649"/>
                </a:moveTo>
                <a:cubicBezTo>
                  <a:pt x="785" y="657"/>
                  <a:pt x="768" y="675"/>
                  <a:pt x="759" y="697"/>
                </a:cubicBezTo>
                <a:lnTo>
                  <a:pt x="155" y="697"/>
                </a:lnTo>
                <a:cubicBezTo>
                  <a:pt x="147" y="675"/>
                  <a:pt x="129" y="657"/>
                  <a:pt x="107" y="649"/>
                </a:cubicBezTo>
                <a:lnTo>
                  <a:pt x="107" y="472"/>
                </a:lnTo>
                <a:cubicBezTo>
                  <a:pt x="173" y="538"/>
                  <a:pt x="304" y="644"/>
                  <a:pt x="457" y="644"/>
                </a:cubicBezTo>
                <a:cubicBezTo>
                  <a:pt x="609" y="644"/>
                  <a:pt x="742" y="538"/>
                  <a:pt x="808" y="472"/>
                </a:cubicBezTo>
                <a:lnTo>
                  <a:pt x="808" y="649"/>
                </a:lnTo>
                <a:moveTo>
                  <a:pt x="323" y="402"/>
                </a:moveTo>
                <a:cubicBezTo>
                  <a:pt x="323" y="226"/>
                  <a:pt x="591" y="227"/>
                  <a:pt x="591" y="402"/>
                </a:cubicBezTo>
                <a:cubicBezTo>
                  <a:pt x="591" y="477"/>
                  <a:pt x="531" y="537"/>
                  <a:pt x="457" y="537"/>
                </a:cubicBezTo>
                <a:cubicBezTo>
                  <a:pt x="383" y="537"/>
                  <a:pt x="323" y="477"/>
                  <a:pt x="323" y="402"/>
                </a:cubicBezTo>
                <a:moveTo>
                  <a:pt x="457" y="161"/>
                </a:moveTo>
                <a:cubicBezTo>
                  <a:pt x="305" y="161"/>
                  <a:pt x="173" y="267"/>
                  <a:pt x="107" y="333"/>
                </a:cubicBezTo>
                <a:lnTo>
                  <a:pt x="107" y="156"/>
                </a:lnTo>
                <a:cubicBezTo>
                  <a:pt x="129" y="148"/>
                  <a:pt x="147" y="130"/>
                  <a:pt x="155" y="107"/>
                </a:cubicBezTo>
                <a:lnTo>
                  <a:pt x="759" y="107"/>
                </a:lnTo>
                <a:cubicBezTo>
                  <a:pt x="768" y="130"/>
                  <a:pt x="785" y="148"/>
                  <a:pt x="808" y="156"/>
                </a:cubicBezTo>
                <a:lnTo>
                  <a:pt x="808" y="333"/>
                </a:lnTo>
                <a:cubicBezTo>
                  <a:pt x="741" y="267"/>
                  <a:pt x="610" y="161"/>
                  <a:pt x="457" y="16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22" name="Google Shape;522;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523" name="Google Shape;523;p46"/>
          <p:cNvSpPr txBox="1"/>
          <p:nvPr>
            <p:ph idx="12" type="sldNum"/>
          </p:nvPr>
        </p:nvSpPr>
        <p:spPr>
          <a:xfrm>
            <a:off x="7897422" y="423425"/>
            <a:ext cx="737700" cy="4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7"/>
          <p:cNvSpPr txBox="1"/>
          <p:nvPr>
            <p:ph type="title"/>
          </p:nvPr>
        </p:nvSpPr>
        <p:spPr>
          <a:xfrm>
            <a:off x="736650" y="1436400"/>
            <a:ext cx="7670700" cy="227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sz="4000">
                <a:solidFill>
                  <a:srgbClr val="000000"/>
                </a:solidFill>
              </a:rPr>
              <a:t>4</a:t>
            </a:r>
            <a:r>
              <a:rPr lang="de" sz="4000">
                <a:solidFill>
                  <a:srgbClr val="000000"/>
                </a:solidFill>
              </a:rPr>
              <a:t>. </a:t>
            </a:r>
            <a:r>
              <a:rPr lang="de" sz="4000">
                <a:solidFill>
                  <a:srgbClr val="000000"/>
                </a:solidFill>
              </a:rPr>
              <a:t>IDENTIFICATION DES </a:t>
            </a:r>
            <a:r>
              <a:rPr lang="de" sz="4000">
                <a:solidFill>
                  <a:srgbClr val="000000"/>
                </a:solidFill>
              </a:rPr>
              <a:t>ACTIVITÉS</a:t>
            </a:r>
            <a:r>
              <a:rPr lang="de" sz="4000">
                <a:solidFill>
                  <a:srgbClr val="000000"/>
                </a:solidFill>
              </a:rPr>
              <a:t> SUSPECTES ET ATTAQUES POTENTIELLES</a:t>
            </a:r>
            <a:endParaRPr sz="11100"/>
          </a:p>
        </p:txBody>
      </p:sp>
      <p:grpSp>
        <p:nvGrpSpPr>
          <p:cNvPr id="529" name="Google Shape;529;p47"/>
          <p:cNvGrpSpPr/>
          <p:nvPr/>
        </p:nvGrpSpPr>
        <p:grpSpPr>
          <a:xfrm>
            <a:off x="-9533" y="-7"/>
            <a:ext cx="2400327" cy="4724750"/>
            <a:chOff x="177793" y="152400"/>
            <a:chExt cx="2292357" cy="4512224"/>
          </a:xfrm>
        </p:grpSpPr>
        <p:pic>
          <p:nvPicPr>
            <p:cNvPr id="530" name="Google Shape;530;p47"/>
            <p:cNvPicPr preferRelativeResize="0"/>
            <p:nvPr/>
          </p:nvPicPr>
          <p:blipFill>
            <a:blip r:embed="rId3">
              <a:alphaModFix/>
            </a:blip>
            <a:stretch>
              <a:fillRect/>
            </a:stretch>
          </p:blipFill>
          <p:spPr>
            <a:xfrm rot="5400000">
              <a:off x="-668274" y="3042918"/>
              <a:ext cx="2467773" cy="775639"/>
            </a:xfrm>
            <a:prstGeom prst="rect">
              <a:avLst/>
            </a:prstGeom>
            <a:noFill/>
            <a:ln>
              <a:noFill/>
            </a:ln>
          </p:spPr>
        </p:pic>
        <p:pic>
          <p:nvPicPr>
            <p:cNvPr id="531" name="Google Shape;531;p47"/>
            <p:cNvPicPr preferRelativeResize="0"/>
            <p:nvPr/>
          </p:nvPicPr>
          <p:blipFill rotWithShape="1">
            <a:blip r:embed="rId4">
              <a:alphaModFix/>
            </a:blip>
            <a:srcRect b="6182" l="50000" r="0" t="0"/>
            <a:stretch/>
          </p:blipFill>
          <p:spPr>
            <a:xfrm rot="5400000">
              <a:off x="109262" y="220938"/>
              <a:ext cx="2429426" cy="2292350"/>
            </a:xfrm>
            <a:prstGeom prst="rect">
              <a:avLst/>
            </a:prstGeom>
            <a:noFill/>
            <a:ln>
              <a:noFill/>
            </a:ln>
          </p:spPr>
        </p:pic>
      </p:grpSp>
      <p:grpSp>
        <p:nvGrpSpPr>
          <p:cNvPr id="532" name="Google Shape;532;p47"/>
          <p:cNvGrpSpPr/>
          <p:nvPr/>
        </p:nvGrpSpPr>
        <p:grpSpPr>
          <a:xfrm>
            <a:off x="6528101" y="407029"/>
            <a:ext cx="2854722" cy="5057501"/>
            <a:chOff x="6456869" y="482600"/>
            <a:chExt cx="2726313" cy="4830008"/>
          </a:xfrm>
        </p:grpSpPr>
        <p:grpSp>
          <p:nvGrpSpPr>
            <p:cNvPr id="533" name="Google Shape;533;p47"/>
            <p:cNvGrpSpPr/>
            <p:nvPr/>
          </p:nvGrpSpPr>
          <p:grpSpPr>
            <a:xfrm>
              <a:off x="6673843" y="482600"/>
              <a:ext cx="2292357" cy="4512224"/>
              <a:chOff x="6667493" y="482600"/>
              <a:chExt cx="2292357" cy="4512224"/>
            </a:xfrm>
          </p:grpSpPr>
          <p:pic>
            <p:nvPicPr>
              <p:cNvPr id="534" name="Google Shape;534;p47"/>
              <p:cNvPicPr preferRelativeResize="0"/>
              <p:nvPr/>
            </p:nvPicPr>
            <p:blipFill>
              <a:blip r:embed="rId3">
                <a:alphaModFix/>
              </a:blip>
              <a:stretch>
                <a:fillRect/>
              </a:stretch>
            </p:blipFill>
            <p:spPr>
              <a:xfrm rot="-5400000">
                <a:off x="7338144" y="1328667"/>
                <a:ext cx="2467773" cy="775639"/>
              </a:xfrm>
              <a:prstGeom prst="rect">
                <a:avLst/>
              </a:prstGeom>
              <a:noFill/>
              <a:ln>
                <a:noFill/>
              </a:ln>
            </p:spPr>
          </p:pic>
          <p:pic>
            <p:nvPicPr>
              <p:cNvPr id="535" name="Google Shape;535;p47"/>
              <p:cNvPicPr preferRelativeResize="0"/>
              <p:nvPr/>
            </p:nvPicPr>
            <p:blipFill rotWithShape="1">
              <a:blip r:embed="rId4">
                <a:alphaModFix/>
              </a:blip>
              <a:srcRect b="6182" l="50000" r="0" t="0"/>
              <a:stretch/>
            </p:blipFill>
            <p:spPr>
              <a:xfrm rot="-5400000">
                <a:off x="6598955" y="2633936"/>
                <a:ext cx="2429426" cy="2292350"/>
              </a:xfrm>
              <a:prstGeom prst="rect">
                <a:avLst/>
              </a:prstGeom>
              <a:noFill/>
              <a:ln>
                <a:noFill/>
              </a:ln>
            </p:spPr>
          </p:pic>
        </p:grpSp>
        <p:pic>
          <p:nvPicPr>
            <p:cNvPr id="536" name="Google Shape;536;p47"/>
            <p:cNvPicPr preferRelativeResize="0"/>
            <p:nvPr/>
          </p:nvPicPr>
          <p:blipFill>
            <a:blip r:embed="rId5">
              <a:alphaModFix/>
            </a:blip>
            <a:stretch>
              <a:fillRect/>
            </a:stretch>
          </p:blipFill>
          <p:spPr>
            <a:xfrm rot="-2700000">
              <a:off x="6586139" y="3255544"/>
              <a:ext cx="2467772" cy="1387816"/>
            </a:xfrm>
            <a:prstGeom prst="rect">
              <a:avLst/>
            </a:prstGeom>
            <a:noFill/>
            <a:ln>
              <a:noFill/>
            </a:ln>
          </p:spPr>
        </p:pic>
      </p:grpSp>
      <p:sp>
        <p:nvSpPr>
          <p:cNvPr id="537" name="Google Shape;537;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538" name="Google Shape;538;p47"/>
          <p:cNvSpPr txBox="1"/>
          <p:nvPr>
            <p:ph idx="12" type="sldNum"/>
          </p:nvPr>
        </p:nvSpPr>
        <p:spPr>
          <a:xfrm>
            <a:off x="7897422" y="423425"/>
            <a:ext cx="737700" cy="4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pic>
        <p:nvPicPr>
          <p:cNvPr id="543" name="Google Shape;543;p48"/>
          <p:cNvPicPr preferRelativeResize="0"/>
          <p:nvPr/>
        </p:nvPicPr>
        <p:blipFill rotWithShape="1">
          <a:blip r:embed="rId3">
            <a:alphaModFix amt="38000"/>
          </a:blip>
          <a:srcRect b="6290" l="0" r="0" t="58031"/>
          <a:stretch/>
        </p:blipFill>
        <p:spPr>
          <a:xfrm>
            <a:off x="4979675" y="4362450"/>
            <a:ext cx="3982800" cy="635000"/>
          </a:xfrm>
          <a:prstGeom prst="rect">
            <a:avLst/>
          </a:prstGeom>
          <a:noFill/>
          <a:ln>
            <a:noFill/>
          </a:ln>
        </p:spPr>
      </p:pic>
      <p:sp>
        <p:nvSpPr>
          <p:cNvPr id="544" name="Google Shape;544;p48"/>
          <p:cNvSpPr txBox="1"/>
          <p:nvPr>
            <p:ph type="title"/>
          </p:nvPr>
        </p:nvSpPr>
        <p:spPr>
          <a:xfrm>
            <a:off x="1011150" y="537325"/>
            <a:ext cx="7121700" cy="140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sz="3200"/>
              <a:t>4. ATTAQUES POTENTIELLES</a:t>
            </a:r>
            <a:endParaRPr sz="2000"/>
          </a:p>
        </p:txBody>
      </p:sp>
      <p:sp>
        <p:nvSpPr>
          <p:cNvPr id="545" name="Google Shape;545;p48"/>
          <p:cNvSpPr txBox="1"/>
          <p:nvPr/>
        </p:nvSpPr>
        <p:spPr>
          <a:xfrm>
            <a:off x="737250" y="1668750"/>
            <a:ext cx="7669500" cy="18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2300">
                <a:solidFill>
                  <a:schemeClr val="accent1"/>
                </a:solidFill>
                <a:latin typeface="IBM Plex Mono SemiBold"/>
                <a:ea typeface="IBM Plex Mono SemiBold"/>
                <a:cs typeface="IBM Plex Mono SemiBold"/>
                <a:sym typeface="IBM Plex Mono SemiBold"/>
              </a:rPr>
              <a:t>Ici, l'IP 184.107.43.74.http envoie beaucoup plus de paquets que les autres. Cela pourrait être un indicateur d'une tentative de surcharge du réseau.</a:t>
            </a:r>
            <a:endParaRPr sz="2300">
              <a:solidFill>
                <a:schemeClr val="accent1"/>
              </a:solidFill>
              <a:latin typeface="IBM Plex Mono SemiBold"/>
              <a:ea typeface="IBM Plex Mono SemiBold"/>
              <a:cs typeface="IBM Plex Mono SemiBold"/>
              <a:sym typeface="IBM Plex Mono SemiBold"/>
            </a:endParaRPr>
          </a:p>
          <a:p>
            <a:pPr indent="0" lvl="0" marL="0" rtl="0" algn="l">
              <a:spcBef>
                <a:spcPts val="0"/>
              </a:spcBef>
              <a:spcAft>
                <a:spcPts val="0"/>
              </a:spcAft>
              <a:buNone/>
            </a:pPr>
            <a:r>
              <a:t/>
            </a:r>
            <a:endParaRPr>
              <a:solidFill>
                <a:schemeClr val="dk1"/>
              </a:solidFill>
              <a:latin typeface="Archivo"/>
              <a:ea typeface="Archivo"/>
              <a:cs typeface="Archivo"/>
              <a:sym typeface="Archivo"/>
            </a:endParaRPr>
          </a:p>
        </p:txBody>
      </p:sp>
      <p:sp>
        <p:nvSpPr>
          <p:cNvPr id="546" name="Google Shape;54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547" name="Google Shape;547;p48"/>
          <p:cNvSpPr txBox="1"/>
          <p:nvPr>
            <p:ph idx="12" type="sldNum"/>
          </p:nvPr>
        </p:nvSpPr>
        <p:spPr>
          <a:xfrm>
            <a:off x="7897422" y="423425"/>
            <a:ext cx="737700" cy="4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9"/>
          <p:cNvSpPr txBox="1"/>
          <p:nvPr>
            <p:ph type="title"/>
          </p:nvPr>
        </p:nvSpPr>
        <p:spPr>
          <a:xfrm>
            <a:off x="736650" y="2125950"/>
            <a:ext cx="7670700" cy="89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sz="4000">
                <a:solidFill>
                  <a:srgbClr val="000000"/>
                </a:solidFill>
              </a:rPr>
              <a:t>5. </a:t>
            </a:r>
            <a:r>
              <a:rPr lang="de" sz="4000">
                <a:solidFill>
                  <a:srgbClr val="000000"/>
                </a:solidFill>
              </a:rPr>
              <a:t>HÉBERGEMENT</a:t>
            </a:r>
            <a:r>
              <a:rPr lang="de" sz="4000">
                <a:solidFill>
                  <a:srgbClr val="000000"/>
                </a:solidFill>
              </a:rPr>
              <a:t> </a:t>
            </a:r>
            <a:r>
              <a:rPr lang="de" sz="4000">
                <a:solidFill>
                  <a:srgbClr val="000000"/>
                </a:solidFill>
              </a:rPr>
              <a:t>GITHUB</a:t>
            </a:r>
            <a:r>
              <a:rPr lang="de" sz="4000">
                <a:solidFill>
                  <a:srgbClr val="000000"/>
                </a:solidFill>
              </a:rPr>
              <a:t> &amp; NOTICE D'UTILISATION</a:t>
            </a:r>
            <a:endParaRPr sz="11100"/>
          </a:p>
        </p:txBody>
      </p:sp>
      <p:grpSp>
        <p:nvGrpSpPr>
          <p:cNvPr id="553" name="Google Shape;553;p49"/>
          <p:cNvGrpSpPr/>
          <p:nvPr/>
        </p:nvGrpSpPr>
        <p:grpSpPr>
          <a:xfrm>
            <a:off x="-9533" y="-7"/>
            <a:ext cx="2400327" cy="4724750"/>
            <a:chOff x="177793" y="152400"/>
            <a:chExt cx="2292357" cy="4512224"/>
          </a:xfrm>
        </p:grpSpPr>
        <p:pic>
          <p:nvPicPr>
            <p:cNvPr id="554" name="Google Shape;554;p49"/>
            <p:cNvPicPr preferRelativeResize="0"/>
            <p:nvPr/>
          </p:nvPicPr>
          <p:blipFill>
            <a:blip r:embed="rId3">
              <a:alphaModFix/>
            </a:blip>
            <a:stretch>
              <a:fillRect/>
            </a:stretch>
          </p:blipFill>
          <p:spPr>
            <a:xfrm rot="5400000">
              <a:off x="-668274" y="3042918"/>
              <a:ext cx="2467773" cy="775639"/>
            </a:xfrm>
            <a:prstGeom prst="rect">
              <a:avLst/>
            </a:prstGeom>
            <a:noFill/>
            <a:ln>
              <a:noFill/>
            </a:ln>
          </p:spPr>
        </p:pic>
        <p:pic>
          <p:nvPicPr>
            <p:cNvPr id="555" name="Google Shape;555;p49"/>
            <p:cNvPicPr preferRelativeResize="0"/>
            <p:nvPr/>
          </p:nvPicPr>
          <p:blipFill rotWithShape="1">
            <a:blip r:embed="rId4">
              <a:alphaModFix/>
            </a:blip>
            <a:srcRect b="6182" l="50000" r="0" t="0"/>
            <a:stretch/>
          </p:blipFill>
          <p:spPr>
            <a:xfrm rot="5400000">
              <a:off x="109262" y="220938"/>
              <a:ext cx="2429426" cy="2292350"/>
            </a:xfrm>
            <a:prstGeom prst="rect">
              <a:avLst/>
            </a:prstGeom>
            <a:noFill/>
            <a:ln>
              <a:noFill/>
            </a:ln>
          </p:spPr>
        </p:pic>
      </p:grpSp>
      <p:grpSp>
        <p:nvGrpSpPr>
          <p:cNvPr id="556" name="Google Shape;556;p49"/>
          <p:cNvGrpSpPr/>
          <p:nvPr/>
        </p:nvGrpSpPr>
        <p:grpSpPr>
          <a:xfrm>
            <a:off x="6528101" y="407029"/>
            <a:ext cx="2854722" cy="5057501"/>
            <a:chOff x="6456869" y="482600"/>
            <a:chExt cx="2726313" cy="4830008"/>
          </a:xfrm>
        </p:grpSpPr>
        <p:grpSp>
          <p:nvGrpSpPr>
            <p:cNvPr id="557" name="Google Shape;557;p49"/>
            <p:cNvGrpSpPr/>
            <p:nvPr/>
          </p:nvGrpSpPr>
          <p:grpSpPr>
            <a:xfrm>
              <a:off x="6673843" y="482600"/>
              <a:ext cx="2292357" cy="4512224"/>
              <a:chOff x="6667493" y="482600"/>
              <a:chExt cx="2292357" cy="4512224"/>
            </a:xfrm>
          </p:grpSpPr>
          <p:pic>
            <p:nvPicPr>
              <p:cNvPr id="558" name="Google Shape;558;p49"/>
              <p:cNvPicPr preferRelativeResize="0"/>
              <p:nvPr/>
            </p:nvPicPr>
            <p:blipFill>
              <a:blip r:embed="rId3">
                <a:alphaModFix/>
              </a:blip>
              <a:stretch>
                <a:fillRect/>
              </a:stretch>
            </p:blipFill>
            <p:spPr>
              <a:xfrm rot="-5400000">
                <a:off x="7338144" y="1328667"/>
                <a:ext cx="2467773" cy="775639"/>
              </a:xfrm>
              <a:prstGeom prst="rect">
                <a:avLst/>
              </a:prstGeom>
              <a:noFill/>
              <a:ln>
                <a:noFill/>
              </a:ln>
            </p:spPr>
          </p:pic>
          <p:pic>
            <p:nvPicPr>
              <p:cNvPr id="559" name="Google Shape;559;p49"/>
              <p:cNvPicPr preferRelativeResize="0"/>
              <p:nvPr/>
            </p:nvPicPr>
            <p:blipFill rotWithShape="1">
              <a:blip r:embed="rId4">
                <a:alphaModFix/>
              </a:blip>
              <a:srcRect b="6182" l="50000" r="0" t="0"/>
              <a:stretch/>
            </p:blipFill>
            <p:spPr>
              <a:xfrm rot="-5400000">
                <a:off x="6598955" y="2633936"/>
                <a:ext cx="2429426" cy="2292350"/>
              </a:xfrm>
              <a:prstGeom prst="rect">
                <a:avLst/>
              </a:prstGeom>
              <a:noFill/>
              <a:ln>
                <a:noFill/>
              </a:ln>
            </p:spPr>
          </p:pic>
        </p:grpSp>
        <p:pic>
          <p:nvPicPr>
            <p:cNvPr id="560" name="Google Shape;560;p49"/>
            <p:cNvPicPr preferRelativeResize="0"/>
            <p:nvPr/>
          </p:nvPicPr>
          <p:blipFill>
            <a:blip r:embed="rId5">
              <a:alphaModFix/>
            </a:blip>
            <a:stretch>
              <a:fillRect/>
            </a:stretch>
          </p:blipFill>
          <p:spPr>
            <a:xfrm rot="-2700000">
              <a:off x="6586139" y="3255544"/>
              <a:ext cx="2467772" cy="1387816"/>
            </a:xfrm>
            <a:prstGeom prst="rect">
              <a:avLst/>
            </a:prstGeom>
            <a:noFill/>
            <a:ln>
              <a:noFill/>
            </a:ln>
          </p:spPr>
        </p:pic>
      </p:grpSp>
      <p:sp>
        <p:nvSpPr>
          <p:cNvPr id="561" name="Google Shape;56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562" name="Google Shape;562;p49"/>
          <p:cNvSpPr txBox="1"/>
          <p:nvPr>
            <p:ph idx="12" type="sldNum"/>
          </p:nvPr>
        </p:nvSpPr>
        <p:spPr>
          <a:xfrm>
            <a:off x="7897422" y="423425"/>
            <a:ext cx="737700" cy="4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0"/>
          <p:cNvSpPr txBox="1"/>
          <p:nvPr>
            <p:ph type="title"/>
          </p:nvPr>
        </p:nvSpPr>
        <p:spPr>
          <a:xfrm>
            <a:off x="720000" y="445025"/>
            <a:ext cx="806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3200"/>
              <a:t>5.1 HÉBERGEMENT GITHUB</a:t>
            </a:r>
            <a:endParaRPr sz="2000"/>
          </a:p>
        </p:txBody>
      </p:sp>
      <p:sp>
        <p:nvSpPr>
          <p:cNvPr id="568" name="Google Shape;568;p50"/>
          <p:cNvSpPr txBox="1"/>
          <p:nvPr/>
        </p:nvSpPr>
        <p:spPr>
          <a:xfrm>
            <a:off x="720000" y="1604225"/>
            <a:ext cx="7407000" cy="235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de" sz="1700">
                <a:solidFill>
                  <a:schemeClr val="dk1"/>
                </a:solidFill>
                <a:latin typeface="Archivo Medium"/>
                <a:ea typeface="Archivo Medium"/>
                <a:cs typeface="Archivo Medium"/>
                <a:sym typeface="Archivo Medium"/>
              </a:rPr>
              <a:t>Hébergement sur GitHub :</a:t>
            </a:r>
            <a:endParaRPr sz="1700">
              <a:solidFill>
                <a:schemeClr val="dk1"/>
              </a:solidFill>
              <a:latin typeface="Archivo Medium"/>
              <a:ea typeface="Archivo Medium"/>
              <a:cs typeface="Archivo Medium"/>
              <a:sym typeface="Archivo Medium"/>
            </a:endParaRPr>
          </a:p>
          <a:p>
            <a:pPr indent="-336550" lvl="0" marL="457200" rtl="0" algn="l">
              <a:lnSpc>
                <a:spcPct val="115000"/>
              </a:lnSpc>
              <a:spcBef>
                <a:spcPts val="1200"/>
              </a:spcBef>
              <a:spcAft>
                <a:spcPts val="0"/>
              </a:spcAft>
              <a:buSzPts val="1700"/>
              <a:buChar char="●"/>
            </a:pPr>
            <a:r>
              <a:rPr lang="de" sz="1700">
                <a:latin typeface="Archivo Medium"/>
                <a:ea typeface="Archivo Medium"/>
                <a:cs typeface="Archivo Medium"/>
                <a:sym typeface="Archivo Medium"/>
              </a:rPr>
              <a:t>Code disponible : Le programme Python ainsi que le fichier Excel et HTML sont hébergés sur GitHub pour permettre un accès facile par les équipes techniques.</a:t>
            </a:r>
            <a:endParaRPr sz="1700">
              <a:latin typeface="Archivo Medium"/>
              <a:ea typeface="Archivo Medium"/>
              <a:cs typeface="Archivo Medium"/>
              <a:sym typeface="Archivo Medium"/>
            </a:endParaRPr>
          </a:p>
          <a:p>
            <a:pPr indent="-336550" lvl="0" marL="457200" rtl="0" algn="l">
              <a:lnSpc>
                <a:spcPct val="115000"/>
              </a:lnSpc>
              <a:spcBef>
                <a:spcPts val="0"/>
              </a:spcBef>
              <a:spcAft>
                <a:spcPts val="0"/>
              </a:spcAft>
              <a:buSzPts val="1700"/>
              <a:buChar char="●"/>
            </a:pPr>
            <a:r>
              <a:rPr lang="de" sz="1700">
                <a:latin typeface="Archivo Medium"/>
                <a:ea typeface="Archivo Medium"/>
                <a:cs typeface="Archivo Medium"/>
                <a:sym typeface="Archivo Medium"/>
              </a:rPr>
              <a:t>Lien GitHub : </a:t>
            </a:r>
            <a:r>
              <a:rPr lang="de" sz="1700" u="sng">
                <a:solidFill>
                  <a:schemeClr val="hlink"/>
                </a:solidFill>
                <a:latin typeface="Archivo Medium"/>
                <a:ea typeface="Archivo Medium"/>
                <a:cs typeface="Archivo Medium"/>
                <a:sym typeface="Archivo Medium"/>
                <a:hlinkClick r:id="rId3"/>
              </a:rPr>
              <a:t>https://github.com/N1KSonny/SAE105</a:t>
            </a:r>
            <a:endParaRPr sz="1700">
              <a:latin typeface="Archivo Medium"/>
              <a:ea typeface="Archivo Medium"/>
              <a:cs typeface="Archivo Medium"/>
              <a:sym typeface="Archivo Medium"/>
            </a:endParaRPr>
          </a:p>
          <a:p>
            <a:pPr indent="-336550" lvl="0" marL="457200" rtl="0" algn="l">
              <a:lnSpc>
                <a:spcPct val="115000"/>
              </a:lnSpc>
              <a:spcBef>
                <a:spcPts val="0"/>
              </a:spcBef>
              <a:spcAft>
                <a:spcPts val="0"/>
              </a:spcAft>
              <a:buSzPts val="1700"/>
              <a:buChar char="●"/>
            </a:pPr>
            <a:r>
              <a:rPr lang="de" sz="1700">
                <a:latin typeface="Archivo Medium"/>
                <a:ea typeface="Archivo Medium"/>
                <a:cs typeface="Archivo Medium"/>
                <a:sym typeface="Archivo Medium"/>
              </a:rPr>
              <a:t>Accessibilité : Chaque membre peut télécharger, utiliser, et contribuer au projet via GitHub.</a:t>
            </a:r>
            <a:endParaRPr sz="1700">
              <a:latin typeface="Archivo Medium"/>
              <a:ea typeface="Archivo Medium"/>
              <a:cs typeface="Archivo Medium"/>
              <a:sym typeface="Archivo Medium"/>
            </a:endParaRPr>
          </a:p>
          <a:p>
            <a:pPr indent="0" lvl="0" marL="0" rtl="0" algn="l">
              <a:spcBef>
                <a:spcPts val="1200"/>
              </a:spcBef>
              <a:spcAft>
                <a:spcPts val="0"/>
              </a:spcAft>
              <a:buNone/>
            </a:pPr>
            <a:r>
              <a:t/>
            </a:r>
            <a:endParaRPr sz="2000">
              <a:solidFill>
                <a:schemeClr val="dk1"/>
              </a:solidFill>
              <a:latin typeface="Archivo Medium"/>
              <a:ea typeface="Archivo Medium"/>
              <a:cs typeface="Archivo Medium"/>
              <a:sym typeface="Archivo Medium"/>
            </a:endParaRPr>
          </a:p>
        </p:txBody>
      </p:sp>
      <p:pic>
        <p:nvPicPr>
          <p:cNvPr id="569" name="Google Shape;569;p50"/>
          <p:cNvPicPr preferRelativeResize="0"/>
          <p:nvPr/>
        </p:nvPicPr>
        <p:blipFill>
          <a:blip r:embed="rId4">
            <a:alphaModFix/>
          </a:blip>
          <a:stretch>
            <a:fillRect/>
          </a:stretch>
        </p:blipFill>
        <p:spPr>
          <a:xfrm>
            <a:off x="7322825" y="445025"/>
            <a:ext cx="1315475" cy="1315475"/>
          </a:xfrm>
          <a:prstGeom prst="rect">
            <a:avLst/>
          </a:prstGeom>
          <a:noFill/>
          <a:ln>
            <a:noFill/>
          </a:ln>
        </p:spPr>
      </p:pic>
      <p:sp>
        <p:nvSpPr>
          <p:cNvPr id="570" name="Google Shape;570;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571" name="Google Shape;571;p50"/>
          <p:cNvSpPr txBox="1"/>
          <p:nvPr>
            <p:ph idx="12" type="sldNum"/>
          </p:nvPr>
        </p:nvSpPr>
        <p:spPr>
          <a:xfrm>
            <a:off x="8042397" y="216850"/>
            <a:ext cx="737700" cy="4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1"/>
          <p:cNvSpPr txBox="1"/>
          <p:nvPr>
            <p:ph type="title"/>
          </p:nvPr>
        </p:nvSpPr>
        <p:spPr>
          <a:xfrm>
            <a:off x="720000" y="445025"/>
            <a:ext cx="8060100" cy="6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2600"/>
              <a:t>5.2 </a:t>
            </a:r>
            <a:r>
              <a:rPr lang="de" sz="2600"/>
              <a:t>NOTICE D'UTILISATION DES PROGRAMMES</a:t>
            </a:r>
            <a:endParaRPr sz="1400"/>
          </a:p>
        </p:txBody>
      </p:sp>
      <p:sp>
        <p:nvSpPr>
          <p:cNvPr id="577" name="Google Shape;577;p51"/>
          <p:cNvSpPr txBox="1"/>
          <p:nvPr/>
        </p:nvSpPr>
        <p:spPr>
          <a:xfrm>
            <a:off x="828750" y="1078325"/>
            <a:ext cx="7486500" cy="35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600">
                <a:solidFill>
                  <a:schemeClr val="accent3"/>
                </a:solidFill>
                <a:latin typeface="Archivo"/>
                <a:ea typeface="Archivo"/>
                <a:cs typeface="Archivo"/>
                <a:sym typeface="Archivo"/>
              </a:rPr>
              <a:t>Pré-requis :</a:t>
            </a:r>
            <a:endParaRPr b="1" sz="1600">
              <a:solidFill>
                <a:schemeClr val="accent3"/>
              </a:solidFill>
              <a:latin typeface="Archivo"/>
              <a:ea typeface="Archivo"/>
              <a:cs typeface="Archivo"/>
              <a:sym typeface="Archivo"/>
            </a:endParaRPr>
          </a:p>
          <a:p>
            <a:pPr indent="0" lvl="0" marL="0" rtl="0" algn="l">
              <a:spcBef>
                <a:spcPts val="0"/>
              </a:spcBef>
              <a:spcAft>
                <a:spcPts val="0"/>
              </a:spcAft>
              <a:buNone/>
            </a:pPr>
            <a:r>
              <a:rPr lang="de" sz="1600">
                <a:solidFill>
                  <a:schemeClr val="dk1"/>
                </a:solidFill>
                <a:latin typeface="Archivo"/>
                <a:ea typeface="Archivo"/>
                <a:cs typeface="Archivo"/>
                <a:sym typeface="Archivo"/>
              </a:rPr>
              <a:t>Logiciel : Python 3.x avec pandas installé.</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lang="de" sz="1600">
                <a:solidFill>
                  <a:schemeClr val="dk1"/>
                </a:solidFill>
                <a:latin typeface="Archivo"/>
                <a:ea typeface="Archivo"/>
                <a:cs typeface="Archivo"/>
                <a:sym typeface="Archivo"/>
              </a:rPr>
              <a:t>Fichiers : tcpdump.txt et le script Python.</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b="1" lang="de" sz="1600">
                <a:solidFill>
                  <a:schemeClr val="accent3"/>
                </a:solidFill>
                <a:latin typeface="Archivo"/>
                <a:ea typeface="Archivo"/>
                <a:cs typeface="Archivo"/>
                <a:sym typeface="Archivo"/>
              </a:rPr>
              <a:t>2. Instructions :</a:t>
            </a:r>
            <a:endParaRPr b="1" sz="1600">
              <a:solidFill>
                <a:schemeClr val="accent3"/>
              </a:solidFill>
              <a:latin typeface="Archivo"/>
              <a:ea typeface="Archivo"/>
              <a:cs typeface="Archivo"/>
              <a:sym typeface="Archivo"/>
            </a:endParaRPr>
          </a:p>
          <a:p>
            <a:pPr indent="0" lvl="0" marL="0" rtl="0" algn="l">
              <a:spcBef>
                <a:spcPts val="0"/>
              </a:spcBef>
              <a:spcAft>
                <a:spcPts val="0"/>
              </a:spcAft>
              <a:buNone/>
            </a:pPr>
            <a:r>
              <a:rPr lang="de" sz="1600">
                <a:solidFill>
                  <a:schemeClr val="dk1"/>
                </a:solidFill>
                <a:latin typeface="Archivo"/>
                <a:ea typeface="Archivo"/>
                <a:cs typeface="Archivo"/>
                <a:sym typeface="Archivo"/>
              </a:rPr>
              <a:t>Vérifiez que tcpdump.txt est au bon emplacement (modifiez le chemin dans le script si nécessaire).</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b="1" lang="de" sz="1600">
                <a:solidFill>
                  <a:schemeClr val="accent3"/>
                </a:solidFill>
                <a:latin typeface="Archivo"/>
                <a:ea typeface="Archivo"/>
                <a:cs typeface="Archivo"/>
                <a:sym typeface="Archivo"/>
              </a:rPr>
              <a:t>Lancez le script :</a:t>
            </a:r>
            <a:endParaRPr b="1" sz="1600">
              <a:solidFill>
                <a:schemeClr val="accent3"/>
              </a:solidFill>
              <a:latin typeface="Archivo"/>
              <a:ea typeface="Archivo"/>
              <a:cs typeface="Archivo"/>
              <a:sym typeface="Archivo"/>
            </a:endParaRPr>
          </a:p>
          <a:p>
            <a:pPr indent="0" lvl="0" marL="0" rtl="0" algn="l">
              <a:spcBef>
                <a:spcPts val="0"/>
              </a:spcBef>
              <a:spcAft>
                <a:spcPts val="0"/>
              </a:spcAft>
              <a:buNone/>
            </a:pPr>
            <a:r>
              <a:rPr lang="de" sz="1600">
                <a:solidFill>
                  <a:schemeClr val="dk1"/>
                </a:solidFill>
                <a:latin typeface="Archivo"/>
                <a:ea typeface="Archivo"/>
                <a:cs typeface="Archivo"/>
                <a:sym typeface="Archivo"/>
              </a:rPr>
              <a:t>python main.py</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b="1" lang="de" sz="1600">
                <a:solidFill>
                  <a:schemeClr val="accent3"/>
                </a:solidFill>
                <a:latin typeface="Archivo"/>
                <a:ea typeface="Archivo"/>
                <a:cs typeface="Archivo"/>
                <a:sym typeface="Archivo"/>
              </a:rPr>
              <a:t>3. Résultats :</a:t>
            </a:r>
            <a:endParaRPr b="1" sz="1600">
              <a:solidFill>
                <a:schemeClr val="accent3"/>
              </a:solidFill>
              <a:latin typeface="Archivo"/>
              <a:ea typeface="Archivo"/>
              <a:cs typeface="Archivo"/>
              <a:sym typeface="Archivo"/>
            </a:endParaRPr>
          </a:p>
          <a:p>
            <a:pPr indent="0" lvl="0" marL="0" rtl="0" algn="l">
              <a:spcBef>
                <a:spcPts val="0"/>
              </a:spcBef>
              <a:spcAft>
                <a:spcPts val="0"/>
              </a:spcAft>
              <a:buNone/>
            </a:pPr>
            <a:r>
              <a:rPr lang="de" sz="1600">
                <a:solidFill>
                  <a:schemeClr val="dk1"/>
                </a:solidFill>
                <a:latin typeface="Archivo"/>
                <a:ea typeface="Archivo"/>
                <a:cs typeface="Archivo"/>
                <a:sym typeface="Archivo"/>
              </a:rPr>
              <a:t>Fichier CSV généré : tcpdump_data.csv</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lang="de" sz="1600">
                <a:solidFill>
                  <a:schemeClr val="dk1"/>
                </a:solidFill>
                <a:latin typeface="Archivo"/>
                <a:ea typeface="Archivo"/>
                <a:cs typeface="Archivo"/>
                <a:sym typeface="Archivo"/>
              </a:rPr>
              <a:t>Fichier Markdown : rapport_tcpdump.md</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b="1" lang="de" sz="1600">
                <a:solidFill>
                  <a:schemeClr val="accent3"/>
                </a:solidFill>
                <a:latin typeface="IBM Plex Mono"/>
                <a:ea typeface="IBM Plex Mono"/>
                <a:cs typeface="IBM Plex Mono"/>
                <a:sym typeface="IBM Plex Mono"/>
              </a:rPr>
              <a:t>4. Analyse :</a:t>
            </a:r>
            <a:endParaRPr b="1" sz="1600">
              <a:solidFill>
                <a:schemeClr val="accent3"/>
              </a:solidFill>
              <a:latin typeface="IBM Plex Mono"/>
              <a:ea typeface="IBM Plex Mono"/>
              <a:cs typeface="IBM Plex Mono"/>
              <a:sym typeface="IBM Plex Mono"/>
            </a:endParaRPr>
          </a:p>
          <a:p>
            <a:pPr indent="0" lvl="0" marL="0" rtl="0" algn="l">
              <a:spcBef>
                <a:spcPts val="0"/>
              </a:spcBef>
              <a:spcAft>
                <a:spcPts val="0"/>
              </a:spcAft>
              <a:buNone/>
            </a:pPr>
            <a:r>
              <a:rPr lang="de" sz="1600">
                <a:solidFill>
                  <a:schemeClr val="dk1"/>
                </a:solidFill>
                <a:latin typeface="Archivo"/>
                <a:ea typeface="Archivo"/>
                <a:cs typeface="Archivo"/>
                <a:sym typeface="Archivo"/>
              </a:rPr>
              <a:t>Ouvrez le CSV dans Excel pour tri, filtres et graphiques.</a:t>
            </a:r>
            <a:endParaRPr sz="1600">
              <a:solidFill>
                <a:schemeClr val="dk1"/>
              </a:solidFill>
              <a:latin typeface="Archivo"/>
              <a:ea typeface="Archivo"/>
              <a:cs typeface="Archivo"/>
              <a:sym typeface="Archivo"/>
            </a:endParaRPr>
          </a:p>
          <a:p>
            <a:pPr indent="0" lvl="0" marL="0" rtl="0" algn="l">
              <a:spcBef>
                <a:spcPts val="0"/>
              </a:spcBef>
              <a:spcAft>
                <a:spcPts val="0"/>
              </a:spcAft>
              <a:buNone/>
            </a:pPr>
            <a:r>
              <a:rPr lang="de" sz="1600">
                <a:solidFill>
                  <a:schemeClr val="dk1"/>
                </a:solidFill>
                <a:latin typeface="Archivo"/>
                <a:ea typeface="Archivo"/>
                <a:cs typeface="Archivo"/>
                <a:sym typeface="Archivo"/>
              </a:rPr>
              <a:t>Utilisez le Markdown pour une vue rapide des événements.</a:t>
            </a:r>
            <a:endParaRPr sz="1600">
              <a:solidFill>
                <a:schemeClr val="dk1"/>
              </a:solidFill>
              <a:latin typeface="Archivo"/>
              <a:ea typeface="Archivo"/>
              <a:cs typeface="Archivo"/>
              <a:sym typeface="Archivo"/>
            </a:endParaRPr>
          </a:p>
          <a:p>
            <a:pPr indent="0" lvl="0" marL="0" rtl="0" algn="l">
              <a:spcBef>
                <a:spcPts val="0"/>
              </a:spcBef>
              <a:spcAft>
                <a:spcPts val="0"/>
              </a:spcAft>
              <a:buNone/>
            </a:pPr>
            <a:r>
              <a:t/>
            </a:r>
            <a:endParaRPr sz="1500">
              <a:solidFill>
                <a:schemeClr val="dk1"/>
              </a:solidFill>
              <a:latin typeface="Archivo"/>
              <a:ea typeface="Archivo"/>
              <a:cs typeface="Archivo"/>
              <a:sym typeface="Archivo"/>
            </a:endParaRPr>
          </a:p>
        </p:txBody>
      </p:sp>
      <p:sp>
        <p:nvSpPr>
          <p:cNvPr id="578" name="Google Shape;578;p51"/>
          <p:cNvSpPr txBox="1"/>
          <p:nvPr/>
        </p:nvSpPr>
        <p:spPr>
          <a:xfrm>
            <a:off x="3431000" y="987000"/>
            <a:ext cx="30291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600">
                <a:solidFill>
                  <a:schemeClr val="accent3"/>
                </a:solidFill>
                <a:latin typeface="Archivo"/>
                <a:ea typeface="Archivo"/>
                <a:cs typeface="Archivo"/>
                <a:sym typeface="Archivo"/>
              </a:rPr>
              <a:t>Programme main.py</a:t>
            </a:r>
            <a:endParaRPr b="1" sz="1600">
              <a:solidFill>
                <a:schemeClr val="accent3"/>
              </a:solidFill>
              <a:latin typeface="Archivo"/>
              <a:ea typeface="Archivo"/>
              <a:cs typeface="Archivo"/>
              <a:sym typeface="Archivo"/>
            </a:endParaRPr>
          </a:p>
        </p:txBody>
      </p:sp>
      <p:pic>
        <p:nvPicPr>
          <p:cNvPr id="579" name="Google Shape;579;p51"/>
          <p:cNvPicPr preferRelativeResize="0"/>
          <p:nvPr/>
        </p:nvPicPr>
        <p:blipFill>
          <a:blip r:embed="rId3">
            <a:alphaModFix/>
          </a:blip>
          <a:stretch>
            <a:fillRect/>
          </a:stretch>
        </p:blipFill>
        <p:spPr>
          <a:xfrm>
            <a:off x="7696550" y="987000"/>
            <a:ext cx="886660" cy="1074525"/>
          </a:xfrm>
          <a:prstGeom prst="rect">
            <a:avLst/>
          </a:prstGeom>
          <a:noFill/>
          <a:ln>
            <a:noFill/>
          </a:ln>
        </p:spPr>
      </p:pic>
      <p:sp>
        <p:nvSpPr>
          <p:cNvPr id="580" name="Google Shape;580;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581" name="Google Shape;581;p51"/>
          <p:cNvSpPr txBox="1"/>
          <p:nvPr>
            <p:ph idx="12" type="sldNum"/>
          </p:nvPr>
        </p:nvSpPr>
        <p:spPr>
          <a:xfrm>
            <a:off x="8042397" y="251275"/>
            <a:ext cx="737700" cy="4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2"/>
          <p:cNvSpPr txBox="1"/>
          <p:nvPr>
            <p:ph type="title"/>
          </p:nvPr>
        </p:nvSpPr>
        <p:spPr>
          <a:xfrm>
            <a:off x="720000" y="445025"/>
            <a:ext cx="8060100" cy="63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2600"/>
              <a:t>5.2 NOTICE D'UTILISATION DES PROGRAMMES</a:t>
            </a:r>
            <a:endParaRPr sz="1400"/>
          </a:p>
        </p:txBody>
      </p:sp>
      <p:sp>
        <p:nvSpPr>
          <p:cNvPr id="587" name="Google Shape;587;p52"/>
          <p:cNvSpPr txBox="1"/>
          <p:nvPr/>
        </p:nvSpPr>
        <p:spPr>
          <a:xfrm>
            <a:off x="828750" y="1078325"/>
            <a:ext cx="7486500" cy="35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500">
                <a:solidFill>
                  <a:schemeClr val="accent3"/>
                </a:solidFill>
                <a:latin typeface="Archivo"/>
                <a:ea typeface="Archivo"/>
                <a:cs typeface="Archivo"/>
                <a:sym typeface="Archivo"/>
              </a:rPr>
              <a:t>Pré-requis :</a:t>
            </a:r>
            <a:endParaRPr b="1" sz="1500">
              <a:solidFill>
                <a:schemeClr val="accent3"/>
              </a:solidFill>
              <a:latin typeface="Archivo"/>
              <a:ea typeface="Archivo"/>
              <a:cs typeface="Archivo"/>
              <a:sym typeface="Archivo"/>
            </a:endParaRPr>
          </a:p>
          <a:p>
            <a:pPr indent="0" lvl="0" marL="0" rtl="0" algn="l">
              <a:spcBef>
                <a:spcPts val="0"/>
              </a:spcBef>
              <a:spcAft>
                <a:spcPts val="0"/>
              </a:spcAft>
              <a:buNone/>
            </a:pPr>
            <a:r>
              <a:rPr lang="de" sz="1500">
                <a:solidFill>
                  <a:schemeClr val="dk1"/>
                </a:solidFill>
                <a:latin typeface="Archivo Medium"/>
                <a:ea typeface="Archivo Medium"/>
                <a:cs typeface="Archivo Medium"/>
                <a:sym typeface="Archivo Medium"/>
              </a:rPr>
              <a:t>Python 3.x avec pandas et matplotlib installés.</a:t>
            </a:r>
            <a:endParaRPr sz="1500">
              <a:solidFill>
                <a:schemeClr val="dk1"/>
              </a:solidFill>
              <a:latin typeface="Archivo Medium"/>
              <a:ea typeface="Archivo Medium"/>
              <a:cs typeface="Archivo Medium"/>
              <a:sym typeface="Archivo Medium"/>
            </a:endParaRPr>
          </a:p>
          <a:p>
            <a:pPr indent="0" lvl="0" marL="0" rtl="0" algn="l">
              <a:spcBef>
                <a:spcPts val="0"/>
              </a:spcBef>
              <a:spcAft>
                <a:spcPts val="0"/>
              </a:spcAft>
              <a:buNone/>
            </a:pPr>
            <a:r>
              <a:rPr lang="de" sz="1500">
                <a:solidFill>
                  <a:schemeClr val="dk1"/>
                </a:solidFill>
                <a:latin typeface="Archivo Medium"/>
                <a:ea typeface="Archivo Medium"/>
                <a:cs typeface="Archivo Medium"/>
                <a:sym typeface="Archivo Medium"/>
              </a:rPr>
              <a:t>Un fichier CSV (tcpdump_data.csv) contenant les données.</a:t>
            </a:r>
            <a:endParaRPr sz="1500">
              <a:solidFill>
                <a:schemeClr val="dk1"/>
              </a:solidFill>
              <a:latin typeface="Archivo Medium"/>
              <a:ea typeface="Archivo Medium"/>
              <a:cs typeface="Archivo Medium"/>
              <a:sym typeface="Archivo Medium"/>
            </a:endParaRPr>
          </a:p>
          <a:p>
            <a:pPr indent="0" lvl="0" marL="0" rtl="0" algn="l">
              <a:spcBef>
                <a:spcPts val="0"/>
              </a:spcBef>
              <a:spcAft>
                <a:spcPts val="0"/>
              </a:spcAft>
              <a:buNone/>
            </a:pPr>
            <a:r>
              <a:t/>
            </a:r>
            <a:endParaRPr b="1" sz="1500">
              <a:solidFill>
                <a:schemeClr val="accent3"/>
              </a:solidFill>
              <a:latin typeface="Archivo"/>
              <a:ea typeface="Archivo"/>
              <a:cs typeface="Archivo"/>
              <a:sym typeface="Archivo"/>
            </a:endParaRPr>
          </a:p>
          <a:p>
            <a:pPr indent="0" lvl="0" marL="0" rtl="0" algn="l">
              <a:spcBef>
                <a:spcPts val="0"/>
              </a:spcBef>
              <a:spcAft>
                <a:spcPts val="0"/>
              </a:spcAft>
              <a:buNone/>
            </a:pPr>
            <a:r>
              <a:rPr b="1" lang="de" sz="1500">
                <a:solidFill>
                  <a:schemeClr val="accent3"/>
                </a:solidFill>
                <a:latin typeface="Archivo"/>
                <a:ea typeface="Archivo"/>
                <a:cs typeface="Archivo"/>
                <a:sym typeface="Archivo"/>
              </a:rPr>
              <a:t>Vérifiez les chemins des fichiers :</a:t>
            </a:r>
            <a:endParaRPr b="1" sz="1500">
              <a:solidFill>
                <a:schemeClr val="accent3"/>
              </a:solidFill>
              <a:latin typeface="Archivo"/>
              <a:ea typeface="Archivo"/>
              <a:cs typeface="Archivo"/>
              <a:sym typeface="Archivo"/>
            </a:endParaRPr>
          </a:p>
          <a:p>
            <a:pPr indent="0" lvl="0" marL="0" rtl="0" algn="l">
              <a:spcBef>
                <a:spcPts val="0"/>
              </a:spcBef>
              <a:spcAft>
                <a:spcPts val="0"/>
              </a:spcAft>
              <a:buNone/>
            </a:pPr>
            <a:r>
              <a:rPr b="1" lang="de" sz="1500">
                <a:solidFill>
                  <a:schemeClr val="accent3"/>
                </a:solidFill>
                <a:latin typeface="Archivo"/>
                <a:ea typeface="Archivo"/>
                <a:cs typeface="Archivo"/>
                <a:sym typeface="Archivo"/>
              </a:rPr>
              <a:t>Chemin du fichier CSV :</a:t>
            </a:r>
            <a:endParaRPr b="1" sz="1500">
              <a:solidFill>
                <a:schemeClr val="accent3"/>
              </a:solidFill>
              <a:latin typeface="Archivo"/>
              <a:ea typeface="Archivo"/>
              <a:cs typeface="Archivo"/>
              <a:sym typeface="Archivo"/>
            </a:endParaRPr>
          </a:p>
          <a:p>
            <a:pPr indent="0" lvl="0" marL="0" rtl="0" algn="l">
              <a:spcBef>
                <a:spcPts val="0"/>
              </a:spcBef>
              <a:spcAft>
                <a:spcPts val="0"/>
              </a:spcAft>
              <a:buNone/>
            </a:pPr>
            <a:r>
              <a:rPr lang="de" sz="1500">
                <a:solidFill>
                  <a:schemeClr val="dk1"/>
                </a:solidFill>
                <a:latin typeface="Archivo Medium"/>
                <a:ea typeface="Archivo Medium"/>
                <a:cs typeface="Archivo Medium"/>
                <a:sym typeface="Archivo Medium"/>
              </a:rPr>
              <a:t>csv_filename = "C:/Users/33782/Documents/SAE105/Outputs/tcpdump_data.csv"</a:t>
            </a:r>
            <a:endParaRPr sz="1500">
              <a:solidFill>
                <a:schemeClr val="dk1"/>
              </a:solidFill>
              <a:latin typeface="Archivo Medium"/>
              <a:ea typeface="Archivo Medium"/>
              <a:cs typeface="Archivo Medium"/>
              <a:sym typeface="Archivo Medium"/>
            </a:endParaRPr>
          </a:p>
          <a:p>
            <a:pPr indent="0" lvl="0" marL="0" rtl="0" algn="l">
              <a:spcBef>
                <a:spcPts val="0"/>
              </a:spcBef>
              <a:spcAft>
                <a:spcPts val="0"/>
              </a:spcAft>
              <a:buNone/>
            </a:pPr>
            <a:r>
              <a:rPr b="1" lang="de" sz="1500">
                <a:solidFill>
                  <a:schemeClr val="accent3"/>
                </a:solidFill>
                <a:latin typeface="Archivo"/>
                <a:ea typeface="Archivo"/>
                <a:cs typeface="Archivo"/>
                <a:sym typeface="Archivo"/>
              </a:rPr>
              <a:t>Chemin de sortie du rapport HTML :</a:t>
            </a:r>
            <a:endParaRPr b="1" sz="1500">
              <a:solidFill>
                <a:schemeClr val="accent3"/>
              </a:solidFill>
              <a:latin typeface="Archivo"/>
              <a:ea typeface="Archivo"/>
              <a:cs typeface="Archivo"/>
              <a:sym typeface="Archivo"/>
            </a:endParaRPr>
          </a:p>
          <a:p>
            <a:pPr indent="0" lvl="0" marL="0" rtl="0" algn="l">
              <a:spcBef>
                <a:spcPts val="0"/>
              </a:spcBef>
              <a:spcAft>
                <a:spcPts val="0"/>
              </a:spcAft>
              <a:buNone/>
            </a:pPr>
            <a:r>
              <a:rPr lang="de" sz="1500">
                <a:solidFill>
                  <a:schemeClr val="dk1"/>
                </a:solidFill>
                <a:latin typeface="Archivo Medium"/>
                <a:ea typeface="Archivo Medium"/>
                <a:cs typeface="Archivo Medium"/>
                <a:sym typeface="Archivo Medium"/>
              </a:rPr>
              <a:t>html_filename = "C:/Users/33782/Documents/SAE105/Outputs/rapport_tcpdump.html"</a:t>
            </a:r>
            <a:endParaRPr sz="1500">
              <a:solidFill>
                <a:schemeClr val="dk1"/>
              </a:solidFill>
              <a:latin typeface="Archivo Medium"/>
              <a:ea typeface="Archivo Medium"/>
              <a:cs typeface="Archivo Medium"/>
              <a:sym typeface="Archivo Medium"/>
            </a:endParaRPr>
          </a:p>
          <a:p>
            <a:pPr indent="0" lvl="0" marL="0" rtl="0" algn="l">
              <a:spcBef>
                <a:spcPts val="0"/>
              </a:spcBef>
              <a:spcAft>
                <a:spcPts val="0"/>
              </a:spcAft>
              <a:buNone/>
            </a:pPr>
            <a:r>
              <a:t/>
            </a:r>
            <a:endParaRPr b="1" sz="1500">
              <a:solidFill>
                <a:schemeClr val="accent3"/>
              </a:solidFill>
              <a:latin typeface="Archivo"/>
              <a:ea typeface="Archivo"/>
              <a:cs typeface="Archivo"/>
              <a:sym typeface="Archivo"/>
            </a:endParaRPr>
          </a:p>
          <a:p>
            <a:pPr indent="0" lvl="0" marL="0" rtl="0" algn="l">
              <a:spcBef>
                <a:spcPts val="0"/>
              </a:spcBef>
              <a:spcAft>
                <a:spcPts val="0"/>
              </a:spcAft>
              <a:buNone/>
            </a:pPr>
            <a:r>
              <a:rPr b="1" lang="de" sz="1500">
                <a:solidFill>
                  <a:schemeClr val="accent3"/>
                </a:solidFill>
                <a:latin typeface="Archivo"/>
                <a:ea typeface="Archivo"/>
                <a:cs typeface="Archivo"/>
                <a:sym typeface="Archivo"/>
              </a:rPr>
              <a:t>Résultats :</a:t>
            </a:r>
            <a:endParaRPr b="1" sz="1500">
              <a:solidFill>
                <a:schemeClr val="accent3"/>
              </a:solidFill>
              <a:latin typeface="Archivo"/>
              <a:ea typeface="Archivo"/>
              <a:cs typeface="Archivo"/>
              <a:sym typeface="Archivo"/>
            </a:endParaRPr>
          </a:p>
          <a:p>
            <a:pPr indent="0" lvl="0" marL="0" rtl="0" algn="l">
              <a:spcBef>
                <a:spcPts val="0"/>
              </a:spcBef>
              <a:spcAft>
                <a:spcPts val="0"/>
              </a:spcAft>
              <a:buNone/>
            </a:pPr>
            <a:r>
              <a:rPr lang="de" sz="1500">
                <a:solidFill>
                  <a:schemeClr val="dk1"/>
                </a:solidFill>
                <a:latin typeface="Archivo Medium"/>
                <a:ea typeface="Archivo Medium"/>
                <a:cs typeface="Archivo Medium"/>
                <a:sym typeface="Archivo Medium"/>
              </a:rPr>
              <a:t>Graphiques : Top 10 IP Sources et Destinations.</a:t>
            </a:r>
            <a:endParaRPr sz="1500">
              <a:solidFill>
                <a:schemeClr val="dk1"/>
              </a:solidFill>
              <a:latin typeface="Archivo Medium"/>
              <a:ea typeface="Archivo Medium"/>
              <a:cs typeface="Archivo Medium"/>
              <a:sym typeface="Archivo Medium"/>
            </a:endParaRPr>
          </a:p>
          <a:p>
            <a:pPr indent="0" lvl="0" marL="0" rtl="0" algn="l">
              <a:spcBef>
                <a:spcPts val="0"/>
              </a:spcBef>
              <a:spcAft>
                <a:spcPts val="0"/>
              </a:spcAft>
              <a:buNone/>
            </a:pPr>
            <a:r>
              <a:rPr lang="de" sz="1500">
                <a:solidFill>
                  <a:schemeClr val="dk1"/>
                </a:solidFill>
                <a:latin typeface="Archivo Medium"/>
                <a:ea typeface="Archivo Medium"/>
                <a:cs typeface="Archivo Medium"/>
                <a:sym typeface="Archivo Medium"/>
              </a:rPr>
              <a:t>Tableaux : Flags TCP et statistiques des paquets.</a:t>
            </a:r>
            <a:endParaRPr sz="1500">
              <a:solidFill>
                <a:schemeClr val="dk1"/>
              </a:solidFill>
              <a:latin typeface="Archivo Medium"/>
              <a:ea typeface="Archivo Medium"/>
              <a:cs typeface="Archivo Medium"/>
              <a:sym typeface="Archivo Medium"/>
            </a:endParaRPr>
          </a:p>
          <a:p>
            <a:pPr indent="0" lvl="0" marL="0" rtl="0" algn="l">
              <a:spcBef>
                <a:spcPts val="0"/>
              </a:spcBef>
              <a:spcAft>
                <a:spcPts val="0"/>
              </a:spcAft>
              <a:buNone/>
            </a:pPr>
            <a:r>
              <a:rPr lang="de" sz="1500">
                <a:solidFill>
                  <a:schemeClr val="dk1"/>
                </a:solidFill>
                <a:latin typeface="Archivo Medium"/>
                <a:ea typeface="Archivo Medium"/>
                <a:cs typeface="Archivo Medium"/>
                <a:sym typeface="Archivo Medium"/>
              </a:rPr>
              <a:t>Rapport HTML généré et accessible via un navigateur.</a:t>
            </a:r>
            <a:endParaRPr sz="1500">
              <a:solidFill>
                <a:schemeClr val="dk1"/>
              </a:solidFill>
              <a:latin typeface="Archivo Medium"/>
              <a:ea typeface="Archivo Medium"/>
              <a:cs typeface="Archivo Medium"/>
              <a:sym typeface="Archivo Medium"/>
            </a:endParaRPr>
          </a:p>
          <a:p>
            <a:pPr indent="0" lvl="0" marL="0" rtl="0" algn="l">
              <a:spcBef>
                <a:spcPts val="0"/>
              </a:spcBef>
              <a:spcAft>
                <a:spcPts val="0"/>
              </a:spcAft>
              <a:buNone/>
            </a:pPr>
            <a:r>
              <a:t/>
            </a:r>
            <a:endParaRPr b="1">
              <a:solidFill>
                <a:schemeClr val="accent3"/>
              </a:solidFill>
              <a:latin typeface="Archivo"/>
              <a:ea typeface="Archivo"/>
              <a:cs typeface="Archivo"/>
              <a:sym typeface="Archivo"/>
            </a:endParaRPr>
          </a:p>
          <a:p>
            <a:pPr indent="0" lvl="0" marL="0" rtl="0" algn="l">
              <a:spcBef>
                <a:spcPts val="0"/>
              </a:spcBef>
              <a:spcAft>
                <a:spcPts val="0"/>
              </a:spcAft>
              <a:buNone/>
            </a:pPr>
            <a:r>
              <a:t/>
            </a:r>
            <a:endParaRPr b="1">
              <a:solidFill>
                <a:schemeClr val="accent3"/>
              </a:solidFill>
              <a:latin typeface="Archivo"/>
              <a:ea typeface="Archivo"/>
              <a:cs typeface="Archivo"/>
              <a:sym typeface="Archivo"/>
            </a:endParaRPr>
          </a:p>
          <a:p>
            <a:pPr indent="0" lvl="0" marL="0" rtl="0" algn="l">
              <a:spcBef>
                <a:spcPts val="0"/>
              </a:spcBef>
              <a:spcAft>
                <a:spcPts val="0"/>
              </a:spcAft>
              <a:buNone/>
            </a:pPr>
            <a:r>
              <a:t/>
            </a:r>
            <a:endParaRPr sz="1300">
              <a:solidFill>
                <a:schemeClr val="dk1"/>
              </a:solidFill>
              <a:latin typeface="Archivo"/>
              <a:ea typeface="Archivo"/>
              <a:cs typeface="Archivo"/>
              <a:sym typeface="Archivo"/>
            </a:endParaRPr>
          </a:p>
        </p:txBody>
      </p:sp>
      <p:sp>
        <p:nvSpPr>
          <p:cNvPr id="588" name="Google Shape;588;p52"/>
          <p:cNvSpPr txBox="1"/>
          <p:nvPr/>
        </p:nvSpPr>
        <p:spPr>
          <a:xfrm>
            <a:off x="3431000" y="987000"/>
            <a:ext cx="30291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600">
                <a:solidFill>
                  <a:schemeClr val="accent3"/>
                </a:solidFill>
                <a:latin typeface="Archivo"/>
                <a:ea typeface="Archivo"/>
                <a:cs typeface="Archivo"/>
                <a:sym typeface="Archivo"/>
              </a:rPr>
              <a:t>Programme convert.py</a:t>
            </a:r>
            <a:endParaRPr b="1" sz="1600">
              <a:solidFill>
                <a:schemeClr val="accent3"/>
              </a:solidFill>
              <a:latin typeface="Archivo"/>
              <a:ea typeface="Archivo"/>
              <a:cs typeface="Archivo"/>
              <a:sym typeface="Archivo"/>
            </a:endParaRPr>
          </a:p>
        </p:txBody>
      </p:sp>
      <p:pic>
        <p:nvPicPr>
          <p:cNvPr id="589" name="Google Shape;589;p52"/>
          <p:cNvPicPr preferRelativeResize="0"/>
          <p:nvPr/>
        </p:nvPicPr>
        <p:blipFill>
          <a:blip r:embed="rId3">
            <a:alphaModFix/>
          </a:blip>
          <a:stretch>
            <a:fillRect/>
          </a:stretch>
        </p:blipFill>
        <p:spPr>
          <a:xfrm>
            <a:off x="7696550" y="987000"/>
            <a:ext cx="886660" cy="1074525"/>
          </a:xfrm>
          <a:prstGeom prst="rect">
            <a:avLst/>
          </a:prstGeom>
          <a:noFill/>
          <a:ln>
            <a:noFill/>
          </a:ln>
        </p:spPr>
      </p:pic>
      <p:sp>
        <p:nvSpPr>
          <p:cNvPr id="590" name="Google Shape;59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591" name="Google Shape;591;p52"/>
          <p:cNvSpPr txBox="1"/>
          <p:nvPr>
            <p:ph idx="12" type="sldNum"/>
          </p:nvPr>
        </p:nvSpPr>
        <p:spPr>
          <a:xfrm>
            <a:off x="8042397" y="251275"/>
            <a:ext cx="737700" cy="4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grpSp>
        <p:nvGrpSpPr>
          <p:cNvPr id="596" name="Google Shape;596;p53"/>
          <p:cNvGrpSpPr/>
          <p:nvPr/>
        </p:nvGrpSpPr>
        <p:grpSpPr>
          <a:xfrm>
            <a:off x="870025" y="401112"/>
            <a:ext cx="7404024" cy="4341275"/>
            <a:chOff x="870025" y="401112"/>
            <a:chExt cx="7404024" cy="4341275"/>
          </a:xfrm>
        </p:grpSpPr>
        <p:pic>
          <p:nvPicPr>
            <p:cNvPr id="597" name="Google Shape;597;p53"/>
            <p:cNvPicPr preferRelativeResize="0"/>
            <p:nvPr/>
          </p:nvPicPr>
          <p:blipFill rotWithShape="1">
            <a:blip r:embed="rId3">
              <a:alphaModFix amt="92000"/>
            </a:blip>
            <a:srcRect b="-1319" l="0" r="0" t="1319"/>
            <a:stretch/>
          </p:blipFill>
          <p:spPr>
            <a:xfrm>
              <a:off x="870025" y="401112"/>
              <a:ext cx="7404024" cy="4341275"/>
            </a:xfrm>
            <a:prstGeom prst="rect">
              <a:avLst/>
            </a:prstGeom>
            <a:noFill/>
            <a:ln>
              <a:noFill/>
            </a:ln>
          </p:spPr>
        </p:pic>
        <p:pic>
          <p:nvPicPr>
            <p:cNvPr id="598" name="Google Shape;598;p53"/>
            <p:cNvPicPr preferRelativeResize="0"/>
            <p:nvPr/>
          </p:nvPicPr>
          <p:blipFill>
            <a:blip r:embed="rId4">
              <a:alphaModFix/>
            </a:blip>
            <a:stretch>
              <a:fillRect/>
            </a:stretch>
          </p:blipFill>
          <p:spPr>
            <a:xfrm>
              <a:off x="3338164" y="539509"/>
              <a:ext cx="2467774" cy="462933"/>
            </a:xfrm>
            <a:prstGeom prst="rect">
              <a:avLst/>
            </a:prstGeom>
            <a:noFill/>
            <a:ln>
              <a:noFill/>
            </a:ln>
          </p:spPr>
        </p:pic>
        <p:pic>
          <p:nvPicPr>
            <p:cNvPr id="599" name="Google Shape;599;p53"/>
            <p:cNvPicPr preferRelativeResize="0"/>
            <p:nvPr/>
          </p:nvPicPr>
          <p:blipFill>
            <a:blip r:embed="rId4">
              <a:alphaModFix/>
            </a:blip>
            <a:stretch>
              <a:fillRect/>
            </a:stretch>
          </p:blipFill>
          <p:spPr>
            <a:xfrm flipH="1" rot="10800000">
              <a:off x="3338164" y="4141059"/>
              <a:ext cx="2467774" cy="462933"/>
            </a:xfrm>
            <a:prstGeom prst="rect">
              <a:avLst/>
            </a:prstGeom>
            <a:noFill/>
            <a:ln>
              <a:noFill/>
            </a:ln>
          </p:spPr>
        </p:pic>
      </p:grpSp>
      <p:sp>
        <p:nvSpPr>
          <p:cNvPr id="600" name="Google Shape;600;p53"/>
          <p:cNvSpPr txBox="1"/>
          <p:nvPr>
            <p:ph type="title"/>
          </p:nvPr>
        </p:nvSpPr>
        <p:spPr>
          <a:xfrm>
            <a:off x="2298600" y="1619250"/>
            <a:ext cx="4546800" cy="184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rPr lang="de">
                <a:solidFill>
                  <a:schemeClr val="dk1"/>
                </a:solidFill>
              </a:rPr>
              <a:t>MERCI</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a:solidFill>
                <a:schemeClr val="dk1"/>
              </a:solidFill>
            </a:endParaRPr>
          </a:p>
        </p:txBody>
      </p:sp>
      <p:sp>
        <p:nvSpPr>
          <p:cNvPr id="601" name="Google Shape;601;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602" name="Google Shape;602;p53"/>
          <p:cNvSpPr txBox="1"/>
          <p:nvPr>
            <p:ph idx="12" type="sldNum"/>
          </p:nvPr>
        </p:nvSpPr>
        <p:spPr>
          <a:xfrm>
            <a:off x="8042397" y="251275"/>
            <a:ext cx="737700" cy="408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8"/>
          <p:cNvSpPr txBox="1"/>
          <p:nvPr>
            <p:ph type="title"/>
          </p:nvPr>
        </p:nvSpPr>
        <p:spPr>
          <a:xfrm>
            <a:off x="3296550" y="445025"/>
            <a:ext cx="255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sz="3100"/>
              <a:t>Sommaire</a:t>
            </a:r>
            <a:endParaRPr sz="3100"/>
          </a:p>
        </p:txBody>
      </p:sp>
      <p:sp>
        <p:nvSpPr>
          <p:cNvPr id="431" name="Google Shape;431;p38"/>
          <p:cNvSpPr txBox="1"/>
          <p:nvPr/>
        </p:nvSpPr>
        <p:spPr>
          <a:xfrm>
            <a:off x="720000" y="1017725"/>
            <a:ext cx="7406700" cy="38019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SzPts val="1500"/>
              <a:buFont typeface="IBM Plex Mono"/>
              <a:buAutoNum type="arabicPeriod"/>
            </a:pPr>
            <a:r>
              <a:rPr b="1" lang="de" sz="1500">
                <a:latin typeface="IBM Plex Mono"/>
                <a:ea typeface="IBM Plex Mono"/>
                <a:cs typeface="IBM Plex Mono"/>
                <a:sym typeface="IBM Plex Mono"/>
              </a:rPr>
              <a:t>Introduction</a:t>
            </a:r>
            <a:endParaRPr sz="1500">
              <a:latin typeface="IBM Plex Mono"/>
              <a:ea typeface="IBM Plex Mono"/>
              <a:cs typeface="IBM Plex Mono"/>
              <a:sym typeface="IBM Plex Mono"/>
            </a:endParaRPr>
          </a:p>
          <a:p>
            <a:pPr indent="-323850" lvl="0" marL="457200" rtl="0" algn="l">
              <a:lnSpc>
                <a:spcPct val="115000"/>
              </a:lnSpc>
              <a:spcBef>
                <a:spcPts val="0"/>
              </a:spcBef>
              <a:spcAft>
                <a:spcPts val="0"/>
              </a:spcAft>
              <a:buSzPts val="1500"/>
              <a:buFont typeface="IBM Plex Mono"/>
              <a:buAutoNum type="arabicPeriod"/>
            </a:pPr>
            <a:r>
              <a:rPr b="1" lang="de" sz="1500">
                <a:latin typeface="IBM Plex Mono"/>
                <a:ea typeface="IBM Plex Mono"/>
                <a:cs typeface="IBM Plex Mono"/>
                <a:sym typeface="IBM Plex Mono"/>
              </a:rPr>
              <a:t>Traitement des données</a:t>
            </a:r>
            <a:endParaRPr b="1" sz="1500">
              <a:latin typeface="IBM Plex Mono"/>
              <a:ea typeface="IBM Plex Mono"/>
              <a:cs typeface="IBM Plex Mono"/>
              <a:sym typeface="IBM Plex Mono"/>
            </a:endParaRPr>
          </a:p>
          <a:p>
            <a:pPr indent="-323850" lvl="1" marL="914400" rtl="0" algn="l">
              <a:lnSpc>
                <a:spcPct val="115000"/>
              </a:lnSpc>
              <a:spcBef>
                <a:spcPts val="0"/>
              </a:spcBef>
              <a:spcAft>
                <a:spcPts val="0"/>
              </a:spcAft>
              <a:buClr>
                <a:schemeClr val="accent3"/>
              </a:buClr>
              <a:buSzPts val="1500"/>
              <a:buFont typeface="Archivo Medium"/>
              <a:buChar char="○"/>
            </a:pPr>
            <a:r>
              <a:rPr lang="de" sz="1500">
                <a:solidFill>
                  <a:schemeClr val="accent3"/>
                </a:solidFill>
                <a:latin typeface="Archivo Medium"/>
                <a:ea typeface="Archivo Medium"/>
                <a:cs typeface="Archivo Medium"/>
                <a:sym typeface="Archivo Medium"/>
              </a:rPr>
              <a:t>Analyse et traitement des données avec Python</a:t>
            </a:r>
            <a:endParaRPr sz="1500">
              <a:solidFill>
                <a:schemeClr val="accent3"/>
              </a:solidFill>
              <a:latin typeface="Archivo Medium"/>
              <a:ea typeface="Archivo Medium"/>
              <a:cs typeface="Archivo Medium"/>
              <a:sym typeface="Archivo Medium"/>
            </a:endParaRPr>
          </a:p>
          <a:p>
            <a:pPr indent="-323850" lvl="1" marL="914400" rtl="0" algn="l">
              <a:lnSpc>
                <a:spcPct val="115000"/>
              </a:lnSpc>
              <a:spcBef>
                <a:spcPts val="0"/>
              </a:spcBef>
              <a:spcAft>
                <a:spcPts val="0"/>
              </a:spcAft>
              <a:buClr>
                <a:schemeClr val="accent3"/>
              </a:buClr>
              <a:buSzPts val="1500"/>
              <a:buFont typeface="Archivo Medium"/>
              <a:buChar char="○"/>
            </a:pPr>
            <a:r>
              <a:rPr lang="de" sz="1500">
                <a:solidFill>
                  <a:schemeClr val="accent3"/>
                </a:solidFill>
                <a:latin typeface="Archivo Medium"/>
                <a:ea typeface="Archivo Medium"/>
                <a:cs typeface="Archivo Medium"/>
                <a:sym typeface="Archivo Medium"/>
              </a:rPr>
              <a:t>Manipulation et visualisation dans Excel</a:t>
            </a:r>
            <a:endParaRPr sz="1500">
              <a:solidFill>
                <a:schemeClr val="accent3"/>
              </a:solidFill>
              <a:latin typeface="Archivo Medium"/>
              <a:ea typeface="Archivo Medium"/>
              <a:cs typeface="Archivo Medium"/>
              <a:sym typeface="Archivo Medium"/>
            </a:endParaRPr>
          </a:p>
          <a:p>
            <a:pPr indent="-323850" lvl="0" marL="457200" rtl="0" algn="l">
              <a:lnSpc>
                <a:spcPct val="115000"/>
              </a:lnSpc>
              <a:spcBef>
                <a:spcPts val="0"/>
              </a:spcBef>
              <a:spcAft>
                <a:spcPts val="0"/>
              </a:spcAft>
              <a:buSzPts val="1500"/>
              <a:buFont typeface="IBM Plex Mono"/>
              <a:buAutoNum type="arabicPeriod"/>
            </a:pPr>
            <a:r>
              <a:rPr b="1" lang="de" sz="1500">
                <a:latin typeface="IBM Plex Mono"/>
                <a:ea typeface="IBM Plex Mono"/>
                <a:cs typeface="IBM Plex Mono"/>
                <a:sym typeface="IBM Plex Mono"/>
              </a:rPr>
              <a:t>Démonstration du code</a:t>
            </a:r>
            <a:endParaRPr b="1" sz="1500">
              <a:latin typeface="IBM Plex Mono"/>
              <a:ea typeface="IBM Plex Mono"/>
              <a:cs typeface="IBM Plex Mono"/>
              <a:sym typeface="IBM Plex Mono"/>
            </a:endParaRPr>
          </a:p>
          <a:p>
            <a:pPr indent="-323850" lvl="1" marL="914400" rtl="0" algn="l">
              <a:lnSpc>
                <a:spcPct val="115000"/>
              </a:lnSpc>
              <a:spcBef>
                <a:spcPts val="0"/>
              </a:spcBef>
              <a:spcAft>
                <a:spcPts val="0"/>
              </a:spcAft>
              <a:buClr>
                <a:schemeClr val="accent3"/>
              </a:buClr>
              <a:buSzPts val="1500"/>
              <a:buFont typeface="Archivo Medium"/>
              <a:buChar char="○"/>
            </a:pPr>
            <a:r>
              <a:rPr lang="de" sz="1500">
                <a:solidFill>
                  <a:schemeClr val="accent3"/>
                </a:solidFill>
                <a:latin typeface="Archivo Medium"/>
                <a:ea typeface="Archivo Medium"/>
                <a:cs typeface="Archivo Medium"/>
                <a:sym typeface="Archivo Medium"/>
              </a:rPr>
              <a:t>Explication du code Python et exécution en temps réel</a:t>
            </a:r>
            <a:endParaRPr sz="1500">
              <a:solidFill>
                <a:schemeClr val="accent3"/>
              </a:solidFill>
              <a:latin typeface="Archivo Medium"/>
              <a:ea typeface="Archivo Medium"/>
              <a:cs typeface="Archivo Medium"/>
              <a:sym typeface="Archivo Medium"/>
            </a:endParaRPr>
          </a:p>
          <a:p>
            <a:pPr indent="-323850" lvl="0" marL="457200" rtl="0" algn="l">
              <a:lnSpc>
                <a:spcPct val="115000"/>
              </a:lnSpc>
              <a:spcBef>
                <a:spcPts val="0"/>
              </a:spcBef>
              <a:spcAft>
                <a:spcPts val="0"/>
              </a:spcAft>
              <a:buSzPts val="1500"/>
              <a:buFont typeface="IBM Plex Mono"/>
              <a:buAutoNum type="arabicPeriod"/>
            </a:pPr>
            <a:r>
              <a:rPr b="1" lang="de" sz="1500">
                <a:latin typeface="IBM Plex Mono"/>
                <a:ea typeface="IBM Plex Mono"/>
                <a:cs typeface="IBM Plex Mono"/>
                <a:sym typeface="IBM Plex Mono"/>
              </a:rPr>
              <a:t>Identification des Activités Suspectes et Attaques Potentielles</a:t>
            </a:r>
            <a:endParaRPr b="1" sz="1500">
              <a:latin typeface="IBM Plex Mono"/>
              <a:ea typeface="IBM Plex Mono"/>
              <a:cs typeface="IBM Plex Mono"/>
              <a:sym typeface="IBM Plex Mono"/>
            </a:endParaRPr>
          </a:p>
          <a:p>
            <a:pPr indent="-323850" lvl="0" marL="457200" rtl="0" algn="l">
              <a:lnSpc>
                <a:spcPct val="115000"/>
              </a:lnSpc>
              <a:spcBef>
                <a:spcPts val="0"/>
              </a:spcBef>
              <a:spcAft>
                <a:spcPts val="0"/>
              </a:spcAft>
              <a:buSzPts val="1500"/>
              <a:buFont typeface="IBM Plex Mono"/>
              <a:buAutoNum type="arabicPeriod"/>
            </a:pPr>
            <a:r>
              <a:rPr b="1" lang="de" sz="1500">
                <a:latin typeface="IBM Plex Mono"/>
                <a:ea typeface="IBM Plex Mono"/>
                <a:cs typeface="IBM Plex Mono"/>
                <a:sym typeface="IBM Plex Mono"/>
              </a:rPr>
              <a:t>Hébergement sur GitHub &amp; </a:t>
            </a:r>
            <a:r>
              <a:rPr b="1" lang="de" sz="1500">
                <a:latin typeface="IBM Plex Mono"/>
                <a:ea typeface="IBM Plex Mono"/>
                <a:cs typeface="IBM Plex Mono"/>
                <a:sym typeface="IBM Plex Mono"/>
              </a:rPr>
              <a:t>Notice d’utilisation</a:t>
            </a:r>
            <a:endParaRPr b="1" sz="1500">
              <a:latin typeface="IBM Plex Mono"/>
              <a:ea typeface="IBM Plex Mono"/>
              <a:cs typeface="IBM Plex Mono"/>
              <a:sym typeface="IBM Plex Mono"/>
            </a:endParaRPr>
          </a:p>
          <a:p>
            <a:pPr indent="-323850" lvl="1" marL="914400" rtl="0" algn="l">
              <a:lnSpc>
                <a:spcPct val="115000"/>
              </a:lnSpc>
              <a:spcBef>
                <a:spcPts val="0"/>
              </a:spcBef>
              <a:spcAft>
                <a:spcPts val="0"/>
              </a:spcAft>
              <a:buClr>
                <a:schemeClr val="accent3"/>
              </a:buClr>
              <a:buSzPts val="1500"/>
              <a:buFont typeface="Archivo Medium"/>
              <a:buChar char="○"/>
            </a:pPr>
            <a:r>
              <a:rPr lang="de" sz="1500">
                <a:solidFill>
                  <a:schemeClr val="accent3"/>
                </a:solidFill>
                <a:latin typeface="Archivo Medium"/>
                <a:ea typeface="Archivo Medium"/>
                <a:cs typeface="Archivo Medium"/>
                <a:sym typeface="Archivo Medium"/>
              </a:rPr>
              <a:t>Présentation du repository et instructions d’utilisation</a:t>
            </a:r>
            <a:endParaRPr b="1" sz="1500">
              <a:latin typeface="IBM Plex Mono"/>
              <a:ea typeface="IBM Plex Mono"/>
              <a:cs typeface="IBM Plex Mono"/>
              <a:sym typeface="IBM Plex Mono"/>
            </a:endParaRPr>
          </a:p>
          <a:p>
            <a:pPr indent="-323850" lvl="1" marL="914400" rtl="0" algn="l">
              <a:lnSpc>
                <a:spcPct val="115000"/>
              </a:lnSpc>
              <a:spcBef>
                <a:spcPts val="0"/>
              </a:spcBef>
              <a:spcAft>
                <a:spcPts val="0"/>
              </a:spcAft>
              <a:buClr>
                <a:schemeClr val="accent3"/>
              </a:buClr>
              <a:buSzPts val="1500"/>
              <a:buFont typeface="Archivo Medium"/>
              <a:buChar char="○"/>
            </a:pPr>
            <a:r>
              <a:rPr lang="de" sz="1500">
                <a:solidFill>
                  <a:schemeClr val="accent3"/>
                </a:solidFill>
                <a:latin typeface="Archivo Medium"/>
                <a:ea typeface="Archivo Medium"/>
                <a:cs typeface="Archivo Medium"/>
                <a:sym typeface="Archivo Medium"/>
              </a:rPr>
              <a:t>Guide d’utilisation du programme Python et du fichier Excel</a:t>
            </a:r>
            <a:endParaRPr sz="1500">
              <a:solidFill>
                <a:schemeClr val="accent3"/>
              </a:solidFill>
              <a:latin typeface="Archivo Medium"/>
              <a:ea typeface="Archivo Medium"/>
              <a:cs typeface="Archivo Medium"/>
              <a:sym typeface="Archivo Medium"/>
            </a:endParaRPr>
          </a:p>
          <a:p>
            <a:pPr indent="-323850" lvl="0" marL="457200" rtl="0" algn="l">
              <a:lnSpc>
                <a:spcPct val="115000"/>
              </a:lnSpc>
              <a:spcBef>
                <a:spcPts val="0"/>
              </a:spcBef>
              <a:spcAft>
                <a:spcPts val="0"/>
              </a:spcAft>
              <a:buSzPts val="1500"/>
              <a:buFont typeface="IBM Plex Mono"/>
              <a:buAutoNum type="arabicPeriod"/>
            </a:pPr>
            <a:r>
              <a:rPr b="1" lang="de" sz="1500">
                <a:latin typeface="IBM Plex Mono"/>
                <a:ea typeface="IBM Plex Mono"/>
                <a:cs typeface="IBM Plex Mono"/>
                <a:sym typeface="IBM Plex Mono"/>
              </a:rPr>
              <a:t>Conclusion</a:t>
            </a:r>
            <a:endParaRPr sz="1500">
              <a:latin typeface="IBM Plex Mono"/>
              <a:ea typeface="IBM Plex Mono"/>
              <a:cs typeface="IBM Plex Mono"/>
              <a:sym typeface="IBM Plex Mono"/>
            </a:endParaRPr>
          </a:p>
          <a:p>
            <a:pPr indent="0" lvl="0" marL="0" rtl="0" algn="l">
              <a:spcBef>
                <a:spcPts val="1200"/>
              </a:spcBef>
              <a:spcAft>
                <a:spcPts val="0"/>
              </a:spcAft>
              <a:buNone/>
            </a:pPr>
            <a:r>
              <a:t/>
            </a:r>
            <a:endParaRPr sz="1800">
              <a:latin typeface="IBM Plex Mono"/>
              <a:ea typeface="IBM Plex Mono"/>
              <a:cs typeface="IBM Plex Mono"/>
              <a:sym typeface="IBM Plex Mono"/>
            </a:endParaRPr>
          </a:p>
        </p:txBody>
      </p:sp>
      <p:sp>
        <p:nvSpPr>
          <p:cNvPr id="432" name="Google Shape;43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433" name="Google Shape;433;p38"/>
          <p:cNvSpPr txBox="1"/>
          <p:nvPr>
            <p:ph idx="12" type="sldNum"/>
          </p:nvPr>
        </p:nvSpPr>
        <p:spPr>
          <a:xfrm>
            <a:off x="8086284" y="4234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9"/>
          <p:cNvSpPr txBox="1"/>
          <p:nvPr>
            <p:ph type="title"/>
          </p:nvPr>
        </p:nvSpPr>
        <p:spPr>
          <a:xfrm>
            <a:off x="736650" y="2125950"/>
            <a:ext cx="7670700" cy="89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sz="4000">
                <a:solidFill>
                  <a:srgbClr val="000000"/>
                </a:solidFill>
              </a:rPr>
              <a:t>1</a:t>
            </a:r>
            <a:r>
              <a:rPr lang="de" sz="4000">
                <a:solidFill>
                  <a:srgbClr val="000000"/>
                </a:solidFill>
              </a:rPr>
              <a:t>. INTRODUCTION</a:t>
            </a:r>
            <a:endParaRPr sz="11100"/>
          </a:p>
        </p:txBody>
      </p:sp>
      <p:grpSp>
        <p:nvGrpSpPr>
          <p:cNvPr id="439" name="Google Shape;439;p39"/>
          <p:cNvGrpSpPr/>
          <p:nvPr/>
        </p:nvGrpSpPr>
        <p:grpSpPr>
          <a:xfrm>
            <a:off x="-9533" y="-7"/>
            <a:ext cx="2400327" cy="4724750"/>
            <a:chOff x="177793" y="152400"/>
            <a:chExt cx="2292357" cy="4512224"/>
          </a:xfrm>
        </p:grpSpPr>
        <p:pic>
          <p:nvPicPr>
            <p:cNvPr id="440" name="Google Shape;440;p39"/>
            <p:cNvPicPr preferRelativeResize="0"/>
            <p:nvPr/>
          </p:nvPicPr>
          <p:blipFill>
            <a:blip r:embed="rId3">
              <a:alphaModFix/>
            </a:blip>
            <a:stretch>
              <a:fillRect/>
            </a:stretch>
          </p:blipFill>
          <p:spPr>
            <a:xfrm rot="5400000">
              <a:off x="-668274" y="3042918"/>
              <a:ext cx="2467773" cy="775639"/>
            </a:xfrm>
            <a:prstGeom prst="rect">
              <a:avLst/>
            </a:prstGeom>
            <a:noFill/>
            <a:ln>
              <a:noFill/>
            </a:ln>
          </p:spPr>
        </p:pic>
        <p:pic>
          <p:nvPicPr>
            <p:cNvPr id="441" name="Google Shape;441;p39"/>
            <p:cNvPicPr preferRelativeResize="0"/>
            <p:nvPr/>
          </p:nvPicPr>
          <p:blipFill rotWithShape="1">
            <a:blip r:embed="rId4">
              <a:alphaModFix/>
            </a:blip>
            <a:srcRect b="6182" l="50000" r="0" t="0"/>
            <a:stretch/>
          </p:blipFill>
          <p:spPr>
            <a:xfrm rot="5400000">
              <a:off x="109262" y="220938"/>
              <a:ext cx="2429426" cy="2292350"/>
            </a:xfrm>
            <a:prstGeom prst="rect">
              <a:avLst/>
            </a:prstGeom>
            <a:noFill/>
            <a:ln>
              <a:noFill/>
            </a:ln>
          </p:spPr>
        </p:pic>
      </p:grpSp>
      <p:grpSp>
        <p:nvGrpSpPr>
          <p:cNvPr id="442" name="Google Shape;442;p39"/>
          <p:cNvGrpSpPr/>
          <p:nvPr/>
        </p:nvGrpSpPr>
        <p:grpSpPr>
          <a:xfrm>
            <a:off x="6528101" y="407029"/>
            <a:ext cx="2854722" cy="5057501"/>
            <a:chOff x="6456869" y="482600"/>
            <a:chExt cx="2726313" cy="4830008"/>
          </a:xfrm>
        </p:grpSpPr>
        <p:grpSp>
          <p:nvGrpSpPr>
            <p:cNvPr id="443" name="Google Shape;443;p39"/>
            <p:cNvGrpSpPr/>
            <p:nvPr/>
          </p:nvGrpSpPr>
          <p:grpSpPr>
            <a:xfrm>
              <a:off x="6673843" y="482600"/>
              <a:ext cx="2292357" cy="4512224"/>
              <a:chOff x="6667493" y="482600"/>
              <a:chExt cx="2292357" cy="4512224"/>
            </a:xfrm>
          </p:grpSpPr>
          <p:pic>
            <p:nvPicPr>
              <p:cNvPr id="444" name="Google Shape;444;p39"/>
              <p:cNvPicPr preferRelativeResize="0"/>
              <p:nvPr/>
            </p:nvPicPr>
            <p:blipFill>
              <a:blip r:embed="rId3">
                <a:alphaModFix/>
              </a:blip>
              <a:stretch>
                <a:fillRect/>
              </a:stretch>
            </p:blipFill>
            <p:spPr>
              <a:xfrm rot="-5400000">
                <a:off x="7338144" y="1328667"/>
                <a:ext cx="2467773" cy="775639"/>
              </a:xfrm>
              <a:prstGeom prst="rect">
                <a:avLst/>
              </a:prstGeom>
              <a:noFill/>
              <a:ln>
                <a:noFill/>
              </a:ln>
            </p:spPr>
          </p:pic>
          <p:pic>
            <p:nvPicPr>
              <p:cNvPr id="445" name="Google Shape;445;p39"/>
              <p:cNvPicPr preferRelativeResize="0"/>
              <p:nvPr/>
            </p:nvPicPr>
            <p:blipFill rotWithShape="1">
              <a:blip r:embed="rId4">
                <a:alphaModFix/>
              </a:blip>
              <a:srcRect b="6182" l="50000" r="0" t="0"/>
              <a:stretch/>
            </p:blipFill>
            <p:spPr>
              <a:xfrm rot="-5400000">
                <a:off x="6598955" y="2633936"/>
                <a:ext cx="2429426" cy="2292350"/>
              </a:xfrm>
              <a:prstGeom prst="rect">
                <a:avLst/>
              </a:prstGeom>
              <a:noFill/>
              <a:ln>
                <a:noFill/>
              </a:ln>
            </p:spPr>
          </p:pic>
        </p:grpSp>
        <p:pic>
          <p:nvPicPr>
            <p:cNvPr id="446" name="Google Shape;446;p39"/>
            <p:cNvPicPr preferRelativeResize="0"/>
            <p:nvPr/>
          </p:nvPicPr>
          <p:blipFill>
            <a:blip r:embed="rId5">
              <a:alphaModFix/>
            </a:blip>
            <a:stretch>
              <a:fillRect/>
            </a:stretch>
          </p:blipFill>
          <p:spPr>
            <a:xfrm rot="-2700000">
              <a:off x="6586139" y="3255544"/>
              <a:ext cx="2467772" cy="1387816"/>
            </a:xfrm>
            <a:prstGeom prst="rect">
              <a:avLst/>
            </a:prstGeom>
            <a:noFill/>
            <a:ln>
              <a:noFill/>
            </a:ln>
          </p:spPr>
        </p:pic>
      </p:grpSp>
      <p:sp>
        <p:nvSpPr>
          <p:cNvPr id="447" name="Google Shape;447;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448" name="Google Shape;448;p39"/>
          <p:cNvSpPr txBox="1"/>
          <p:nvPr>
            <p:ph idx="12" type="sldNum"/>
          </p:nvPr>
        </p:nvSpPr>
        <p:spPr>
          <a:xfrm>
            <a:off x="8086284" y="4234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1. INTRODUCTION</a:t>
            </a:r>
            <a:endParaRPr/>
          </a:p>
        </p:txBody>
      </p:sp>
      <p:sp>
        <p:nvSpPr>
          <p:cNvPr id="454" name="Google Shape;454;p40"/>
          <p:cNvSpPr txBox="1"/>
          <p:nvPr/>
        </p:nvSpPr>
        <p:spPr>
          <a:xfrm>
            <a:off x="856200" y="1064400"/>
            <a:ext cx="7431600" cy="336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de" sz="1500">
                <a:solidFill>
                  <a:schemeClr val="accent3"/>
                </a:solidFill>
                <a:latin typeface="Archivo"/>
                <a:ea typeface="Archivo"/>
                <a:cs typeface="Archivo"/>
                <a:sym typeface="Archivo"/>
              </a:rPr>
              <a:t>Dans le cadre de la SAE 105, l'objectif est d'identifier la cause de la saturation du réseau de l'entreprise. Pour ce faire, j'ai développé deux programmes Python. Le premier programme extrait les données du fichier tcpdump.txt, les nettoie et les convertit en un fichier CSV exploitable. Le deuxième programme prend ce fichier CSV et génère un rapport en HTML, permettant une analyse plus approfondie des données, en affichant des graphiques et des statistiques sur les IP, les protocoles et les tailles des paquets. Ce rapport permet ainsi de repérer d'éventuelles anomalies ou activités suspectes sur le réseau.</a:t>
            </a:r>
            <a:endParaRPr b="1" sz="1500">
              <a:solidFill>
                <a:schemeClr val="accent3"/>
              </a:solidFill>
              <a:latin typeface="Archivo"/>
              <a:ea typeface="Archivo"/>
              <a:cs typeface="Archivo"/>
              <a:sym typeface="Archivo"/>
            </a:endParaRPr>
          </a:p>
          <a:p>
            <a:pPr indent="0" lvl="0" marL="0" rtl="0" algn="l">
              <a:lnSpc>
                <a:spcPct val="115000"/>
              </a:lnSpc>
              <a:spcBef>
                <a:spcPts val="1200"/>
              </a:spcBef>
              <a:spcAft>
                <a:spcPts val="0"/>
              </a:spcAft>
              <a:buNone/>
            </a:pPr>
            <a:r>
              <a:rPr b="1" lang="de" sz="1500">
                <a:solidFill>
                  <a:schemeClr val="accent3"/>
                </a:solidFill>
                <a:latin typeface="Archivo"/>
                <a:ea typeface="Archivo"/>
                <a:cs typeface="Archivo"/>
                <a:sym typeface="Archivo"/>
              </a:rPr>
              <a:t>Les résultats sont également exportés sous Excel pour une manipulation plus détaillée des données. Le code, ainsi que le fichier Excel généré, sont hébergés sur GitHub afin que les équipes techniques, en particulier celles basées en Inde, puissent facilement les utiliser.</a:t>
            </a:r>
            <a:endParaRPr b="1" sz="1500">
              <a:solidFill>
                <a:schemeClr val="accent3"/>
              </a:solidFill>
              <a:latin typeface="Archivo"/>
              <a:ea typeface="Archivo"/>
              <a:cs typeface="Archivo"/>
              <a:sym typeface="Archivo"/>
            </a:endParaRPr>
          </a:p>
          <a:p>
            <a:pPr indent="0" lvl="0" marL="0" rtl="0" algn="l">
              <a:spcBef>
                <a:spcPts val="1200"/>
              </a:spcBef>
              <a:spcAft>
                <a:spcPts val="0"/>
              </a:spcAft>
              <a:buNone/>
            </a:pPr>
            <a:r>
              <a:t/>
            </a:r>
            <a:endParaRPr sz="2200">
              <a:solidFill>
                <a:schemeClr val="accent3"/>
              </a:solidFill>
              <a:latin typeface="Archivo"/>
              <a:ea typeface="Archivo"/>
              <a:cs typeface="Archivo"/>
              <a:sym typeface="Archivo"/>
            </a:endParaRPr>
          </a:p>
        </p:txBody>
      </p:sp>
      <p:sp>
        <p:nvSpPr>
          <p:cNvPr id="455" name="Google Shape;455;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456" name="Google Shape;456;p40"/>
          <p:cNvSpPr txBox="1"/>
          <p:nvPr>
            <p:ph idx="12" type="sldNum"/>
          </p:nvPr>
        </p:nvSpPr>
        <p:spPr>
          <a:xfrm>
            <a:off x="8086284" y="4234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1"/>
          <p:cNvSpPr txBox="1"/>
          <p:nvPr>
            <p:ph type="title"/>
          </p:nvPr>
        </p:nvSpPr>
        <p:spPr>
          <a:xfrm>
            <a:off x="736650" y="2125950"/>
            <a:ext cx="8007900" cy="89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sz="4000">
                <a:solidFill>
                  <a:srgbClr val="000000"/>
                </a:solidFill>
              </a:rPr>
              <a:t>2. TRAITEMENT DES </a:t>
            </a:r>
            <a:r>
              <a:rPr lang="de" sz="4000">
                <a:solidFill>
                  <a:srgbClr val="000000"/>
                </a:solidFill>
              </a:rPr>
              <a:t>DONNÉES</a:t>
            </a:r>
            <a:endParaRPr sz="11100"/>
          </a:p>
        </p:txBody>
      </p:sp>
      <p:grpSp>
        <p:nvGrpSpPr>
          <p:cNvPr id="462" name="Google Shape;462;p41"/>
          <p:cNvGrpSpPr/>
          <p:nvPr/>
        </p:nvGrpSpPr>
        <p:grpSpPr>
          <a:xfrm>
            <a:off x="-9533" y="-7"/>
            <a:ext cx="2400327" cy="4724750"/>
            <a:chOff x="177793" y="152400"/>
            <a:chExt cx="2292357" cy="4512224"/>
          </a:xfrm>
        </p:grpSpPr>
        <p:pic>
          <p:nvPicPr>
            <p:cNvPr id="463" name="Google Shape;463;p41"/>
            <p:cNvPicPr preferRelativeResize="0"/>
            <p:nvPr/>
          </p:nvPicPr>
          <p:blipFill>
            <a:blip r:embed="rId3">
              <a:alphaModFix/>
            </a:blip>
            <a:stretch>
              <a:fillRect/>
            </a:stretch>
          </p:blipFill>
          <p:spPr>
            <a:xfrm rot="5400000">
              <a:off x="-668274" y="3042918"/>
              <a:ext cx="2467773" cy="775639"/>
            </a:xfrm>
            <a:prstGeom prst="rect">
              <a:avLst/>
            </a:prstGeom>
            <a:noFill/>
            <a:ln>
              <a:noFill/>
            </a:ln>
          </p:spPr>
        </p:pic>
        <p:pic>
          <p:nvPicPr>
            <p:cNvPr id="464" name="Google Shape;464;p41"/>
            <p:cNvPicPr preferRelativeResize="0"/>
            <p:nvPr/>
          </p:nvPicPr>
          <p:blipFill rotWithShape="1">
            <a:blip r:embed="rId4">
              <a:alphaModFix/>
            </a:blip>
            <a:srcRect b="6182" l="50000" r="0" t="0"/>
            <a:stretch/>
          </p:blipFill>
          <p:spPr>
            <a:xfrm rot="5400000">
              <a:off x="109262" y="220938"/>
              <a:ext cx="2429426" cy="2292350"/>
            </a:xfrm>
            <a:prstGeom prst="rect">
              <a:avLst/>
            </a:prstGeom>
            <a:noFill/>
            <a:ln>
              <a:noFill/>
            </a:ln>
          </p:spPr>
        </p:pic>
      </p:grpSp>
      <p:grpSp>
        <p:nvGrpSpPr>
          <p:cNvPr id="465" name="Google Shape;465;p41"/>
          <p:cNvGrpSpPr/>
          <p:nvPr/>
        </p:nvGrpSpPr>
        <p:grpSpPr>
          <a:xfrm>
            <a:off x="6528101" y="407029"/>
            <a:ext cx="2854722" cy="5057501"/>
            <a:chOff x="6456869" y="482600"/>
            <a:chExt cx="2726313" cy="4830008"/>
          </a:xfrm>
        </p:grpSpPr>
        <p:grpSp>
          <p:nvGrpSpPr>
            <p:cNvPr id="466" name="Google Shape;466;p41"/>
            <p:cNvGrpSpPr/>
            <p:nvPr/>
          </p:nvGrpSpPr>
          <p:grpSpPr>
            <a:xfrm>
              <a:off x="6673843" y="482600"/>
              <a:ext cx="2292357" cy="4512224"/>
              <a:chOff x="6667493" y="482600"/>
              <a:chExt cx="2292357" cy="4512224"/>
            </a:xfrm>
          </p:grpSpPr>
          <p:pic>
            <p:nvPicPr>
              <p:cNvPr id="467" name="Google Shape;467;p41"/>
              <p:cNvPicPr preferRelativeResize="0"/>
              <p:nvPr/>
            </p:nvPicPr>
            <p:blipFill>
              <a:blip r:embed="rId3">
                <a:alphaModFix/>
              </a:blip>
              <a:stretch>
                <a:fillRect/>
              </a:stretch>
            </p:blipFill>
            <p:spPr>
              <a:xfrm rot="-5400000">
                <a:off x="7338144" y="1328667"/>
                <a:ext cx="2467773" cy="775639"/>
              </a:xfrm>
              <a:prstGeom prst="rect">
                <a:avLst/>
              </a:prstGeom>
              <a:noFill/>
              <a:ln>
                <a:noFill/>
              </a:ln>
            </p:spPr>
          </p:pic>
          <p:pic>
            <p:nvPicPr>
              <p:cNvPr id="468" name="Google Shape;468;p41"/>
              <p:cNvPicPr preferRelativeResize="0"/>
              <p:nvPr/>
            </p:nvPicPr>
            <p:blipFill rotWithShape="1">
              <a:blip r:embed="rId4">
                <a:alphaModFix/>
              </a:blip>
              <a:srcRect b="6182" l="50000" r="0" t="0"/>
              <a:stretch/>
            </p:blipFill>
            <p:spPr>
              <a:xfrm rot="-5400000">
                <a:off x="6598955" y="2633936"/>
                <a:ext cx="2429426" cy="2292350"/>
              </a:xfrm>
              <a:prstGeom prst="rect">
                <a:avLst/>
              </a:prstGeom>
              <a:noFill/>
              <a:ln>
                <a:noFill/>
              </a:ln>
            </p:spPr>
          </p:pic>
        </p:grpSp>
        <p:pic>
          <p:nvPicPr>
            <p:cNvPr id="469" name="Google Shape;469;p41"/>
            <p:cNvPicPr preferRelativeResize="0"/>
            <p:nvPr/>
          </p:nvPicPr>
          <p:blipFill>
            <a:blip r:embed="rId5">
              <a:alphaModFix/>
            </a:blip>
            <a:stretch>
              <a:fillRect/>
            </a:stretch>
          </p:blipFill>
          <p:spPr>
            <a:xfrm rot="-2700000">
              <a:off x="6586139" y="3255544"/>
              <a:ext cx="2467772" cy="1387816"/>
            </a:xfrm>
            <a:prstGeom prst="rect">
              <a:avLst/>
            </a:prstGeom>
            <a:noFill/>
            <a:ln>
              <a:noFill/>
            </a:ln>
          </p:spPr>
        </p:pic>
      </p:grpSp>
      <p:sp>
        <p:nvSpPr>
          <p:cNvPr id="470" name="Google Shape;470;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471" name="Google Shape;471;p41"/>
          <p:cNvSpPr txBox="1"/>
          <p:nvPr>
            <p:ph idx="12" type="sldNum"/>
          </p:nvPr>
        </p:nvSpPr>
        <p:spPr>
          <a:xfrm>
            <a:off x="8086284" y="4234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2"/>
          <p:cNvSpPr txBox="1"/>
          <p:nvPr>
            <p:ph type="title"/>
          </p:nvPr>
        </p:nvSpPr>
        <p:spPr>
          <a:xfrm>
            <a:off x="720000" y="445025"/>
            <a:ext cx="806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3200"/>
              <a:t> 2.1 FICHIER DE </a:t>
            </a:r>
            <a:r>
              <a:rPr lang="de" sz="3200"/>
              <a:t>DONNÉES</a:t>
            </a:r>
            <a:r>
              <a:rPr lang="de" sz="3200"/>
              <a:t> (CSV)</a:t>
            </a:r>
            <a:endParaRPr sz="2000"/>
          </a:p>
        </p:txBody>
      </p:sp>
      <p:pic>
        <p:nvPicPr>
          <p:cNvPr id="477" name="Google Shape;477;p42"/>
          <p:cNvPicPr preferRelativeResize="0"/>
          <p:nvPr/>
        </p:nvPicPr>
        <p:blipFill>
          <a:blip r:embed="rId3">
            <a:alphaModFix/>
          </a:blip>
          <a:stretch>
            <a:fillRect/>
          </a:stretch>
        </p:blipFill>
        <p:spPr>
          <a:xfrm>
            <a:off x="630625" y="1207375"/>
            <a:ext cx="7778025" cy="1446050"/>
          </a:xfrm>
          <a:prstGeom prst="rect">
            <a:avLst/>
          </a:prstGeom>
          <a:noFill/>
          <a:ln>
            <a:noFill/>
          </a:ln>
        </p:spPr>
      </p:pic>
      <p:sp>
        <p:nvSpPr>
          <p:cNvPr id="478" name="Google Shape;478;p42"/>
          <p:cNvSpPr txBox="1"/>
          <p:nvPr/>
        </p:nvSpPr>
        <p:spPr>
          <a:xfrm>
            <a:off x="527300" y="2843075"/>
            <a:ext cx="7909500" cy="162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de" sz="1200">
                <a:solidFill>
                  <a:schemeClr val="accent3"/>
                </a:solidFill>
                <a:latin typeface="Archivo"/>
                <a:ea typeface="Archivo"/>
                <a:cs typeface="Archivo"/>
                <a:sym typeface="Archivo"/>
              </a:rPr>
              <a:t>Fichier de données (CSV)</a:t>
            </a:r>
            <a:endParaRPr b="1" sz="1200">
              <a:solidFill>
                <a:schemeClr val="accent3"/>
              </a:solidFill>
              <a:latin typeface="Archivo"/>
              <a:ea typeface="Archivo"/>
              <a:cs typeface="Archivo"/>
              <a:sym typeface="Archivo"/>
            </a:endParaRPr>
          </a:p>
          <a:p>
            <a:pPr indent="-304800" lvl="0" marL="457200" rtl="0" algn="l">
              <a:lnSpc>
                <a:spcPct val="115000"/>
              </a:lnSpc>
              <a:spcBef>
                <a:spcPts val="1200"/>
              </a:spcBef>
              <a:spcAft>
                <a:spcPts val="0"/>
              </a:spcAft>
              <a:buClr>
                <a:schemeClr val="accent3"/>
              </a:buClr>
              <a:buSzPts val="1200"/>
              <a:buFont typeface="Archivo Medium"/>
              <a:buChar char="●"/>
            </a:pPr>
            <a:r>
              <a:rPr lang="de" sz="1200">
                <a:solidFill>
                  <a:schemeClr val="accent3"/>
                </a:solidFill>
                <a:latin typeface="Archivo Medium"/>
                <a:ea typeface="Archivo Medium"/>
                <a:cs typeface="Archivo Medium"/>
                <a:sym typeface="Archivo Medium"/>
              </a:rPr>
              <a:t>Extrait des données réseau capturées via le fichier tcpdump.txt.</a:t>
            </a:r>
            <a:endParaRPr sz="1200">
              <a:solidFill>
                <a:schemeClr val="accent3"/>
              </a:solidFill>
              <a:latin typeface="Archivo Medium"/>
              <a:ea typeface="Archivo Medium"/>
              <a:cs typeface="Archivo Medium"/>
              <a:sym typeface="Archivo Medium"/>
            </a:endParaRPr>
          </a:p>
          <a:p>
            <a:pPr indent="-304800" lvl="0" marL="457200" rtl="0" algn="l">
              <a:lnSpc>
                <a:spcPct val="115000"/>
              </a:lnSpc>
              <a:spcBef>
                <a:spcPts val="0"/>
              </a:spcBef>
              <a:spcAft>
                <a:spcPts val="0"/>
              </a:spcAft>
              <a:buClr>
                <a:schemeClr val="accent3"/>
              </a:buClr>
              <a:buSzPts val="1200"/>
              <a:buChar char="●"/>
            </a:pPr>
            <a:r>
              <a:rPr lang="de" sz="1200">
                <a:solidFill>
                  <a:schemeClr val="accent3"/>
                </a:solidFill>
                <a:latin typeface="Archivo Medium"/>
                <a:ea typeface="Archivo Medium"/>
                <a:cs typeface="Archivo Medium"/>
                <a:sym typeface="Archivo Medium"/>
              </a:rPr>
              <a:t>Colonnes clés : IP Source, IP Destination, Protocole, Flag, </a:t>
            </a:r>
            <a:r>
              <a:rPr lang="de" sz="1200">
                <a:solidFill>
                  <a:schemeClr val="accent3"/>
                </a:solidFill>
                <a:latin typeface="Archivo Medium"/>
                <a:ea typeface="Archivo Medium"/>
                <a:cs typeface="Archivo Medium"/>
                <a:sym typeface="Archivo Medium"/>
              </a:rPr>
              <a:t>Longueur du Paquet</a:t>
            </a:r>
            <a:r>
              <a:rPr lang="de" sz="1200">
                <a:solidFill>
                  <a:schemeClr val="accent3"/>
                </a:solidFill>
                <a:latin typeface="Archivo Medium"/>
                <a:ea typeface="Archivo Medium"/>
                <a:cs typeface="Archivo Medium"/>
                <a:sym typeface="Archivo Medium"/>
              </a:rPr>
              <a:t>.</a:t>
            </a:r>
            <a:endParaRPr sz="1200">
              <a:solidFill>
                <a:schemeClr val="accent3"/>
              </a:solidFill>
              <a:latin typeface="Archivo Medium"/>
              <a:ea typeface="Archivo Medium"/>
              <a:cs typeface="Archivo Medium"/>
              <a:sym typeface="Archivo Medium"/>
            </a:endParaRPr>
          </a:p>
          <a:p>
            <a:pPr indent="-304800" lvl="0" marL="457200" rtl="0" algn="l">
              <a:lnSpc>
                <a:spcPct val="115000"/>
              </a:lnSpc>
              <a:spcBef>
                <a:spcPts val="0"/>
              </a:spcBef>
              <a:spcAft>
                <a:spcPts val="0"/>
              </a:spcAft>
              <a:buClr>
                <a:schemeClr val="accent3"/>
              </a:buClr>
              <a:buSzPts val="1200"/>
              <a:buFont typeface="Archivo Medium"/>
              <a:buChar char="●"/>
            </a:pPr>
            <a:r>
              <a:rPr lang="de" sz="1200">
                <a:solidFill>
                  <a:schemeClr val="accent3"/>
                </a:solidFill>
                <a:latin typeface="Archivo Medium"/>
                <a:ea typeface="Archivo Medium"/>
                <a:cs typeface="Archivo Medium"/>
                <a:sym typeface="Archivo Medium"/>
              </a:rPr>
              <a:t>Objectif : Identifier les anomalies dans le trafic réseau (IP sources surchargées, taille des paquets, flags suspects).</a:t>
            </a:r>
            <a:endParaRPr sz="1200">
              <a:solidFill>
                <a:schemeClr val="accent3"/>
              </a:solidFill>
              <a:latin typeface="Archivo Medium"/>
              <a:ea typeface="Archivo Medium"/>
              <a:cs typeface="Archivo Medium"/>
              <a:sym typeface="Archivo Medium"/>
            </a:endParaRPr>
          </a:p>
          <a:p>
            <a:pPr indent="-304800" lvl="0" marL="457200" rtl="0" algn="l">
              <a:lnSpc>
                <a:spcPct val="115000"/>
              </a:lnSpc>
              <a:spcBef>
                <a:spcPts val="0"/>
              </a:spcBef>
              <a:spcAft>
                <a:spcPts val="0"/>
              </a:spcAft>
              <a:buClr>
                <a:schemeClr val="accent3"/>
              </a:buClr>
              <a:buSzPts val="1200"/>
              <a:buFont typeface="Archivo Medium"/>
              <a:buChar char="●"/>
            </a:pPr>
            <a:r>
              <a:rPr lang="de" sz="1200">
                <a:solidFill>
                  <a:schemeClr val="accent3"/>
                </a:solidFill>
                <a:latin typeface="Archivo Medium"/>
                <a:ea typeface="Archivo Medium"/>
                <a:cs typeface="Archivo Medium"/>
                <a:sym typeface="Archivo Medium"/>
              </a:rPr>
              <a:t>Données structurées par ligne pour chaque paquet capturé.</a:t>
            </a:r>
            <a:endParaRPr sz="1200">
              <a:solidFill>
                <a:schemeClr val="accent3"/>
              </a:solidFill>
              <a:latin typeface="Archivo Medium"/>
              <a:ea typeface="Archivo Medium"/>
              <a:cs typeface="Archivo Medium"/>
              <a:sym typeface="Archivo Medium"/>
            </a:endParaRPr>
          </a:p>
          <a:p>
            <a:pPr indent="0" lvl="0" marL="0" rtl="0" algn="l">
              <a:spcBef>
                <a:spcPts val="1200"/>
              </a:spcBef>
              <a:spcAft>
                <a:spcPts val="0"/>
              </a:spcAft>
              <a:buNone/>
            </a:pPr>
            <a:r>
              <a:t/>
            </a:r>
            <a:endParaRPr sz="1500">
              <a:solidFill>
                <a:schemeClr val="dk1"/>
              </a:solidFill>
              <a:latin typeface="Archivo Medium"/>
              <a:ea typeface="Archivo Medium"/>
              <a:cs typeface="Archivo Medium"/>
              <a:sym typeface="Archivo Medium"/>
            </a:endParaRPr>
          </a:p>
        </p:txBody>
      </p:sp>
      <p:sp>
        <p:nvSpPr>
          <p:cNvPr id="479" name="Google Shape;47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480" name="Google Shape;480;p42"/>
          <p:cNvSpPr txBox="1"/>
          <p:nvPr>
            <p:ph idx="12" type="sldNum"/>
          </p:nvPr>
        </p:nvSpPr>
        <p:spPr>
          <a:xfrm>
            <a:off x="8086284" y="4234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3"/>
          <p:cNvSpPr txBox="1"/>
          <p:nvPr>
            <p:ph type="title"/>
          </p:nvPr>
        </p:nvSpPr>
        <p:spPr>
          <a:xfrm>
            <a:off x="534900" y="1534725"/>
            <a:ext cx="8153100" cy="148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sz="4000">
                <a:solidFill>
                  <a:srgbClr val="000000"/>
                </a:solidFill>
              </a:rPr>
              <a:t>3. DEMONSTRATION DES CODES</a:t>
            </a:r>
            <a:endParaRPr sz="11100"/>
          </a:p>
        </p:txBody>
      </p:sp>
      <p:grpSp>
        <p:nvGrpSpPr>
          <p:cNvPr id="486" name="Google Shape;486;p43"/>
          <p:cNvGrpSpPr/>
          <p:nvPr/>
        </p:nvGrpSpPr>
        <p:grpSpPr>
          <a:xfrm>
            <a:off x="-9533" y="-7"/>
            <a:ext cx="2400327" cy="4724750"/>
            <a:chOff x="177793" y="152400"/>
            <a:chExt cx="2292357" cy="4512224"/>
          </a:xfrm>
        </p:grpSpPr>
        <p:pic>
          <p:nvPicPr>
            <p:cNvPr id="487" name="Google Shape;487;p43"/>
            <p:cNvPicPr preferRelativeResize="0"/>
            <p:nvPr/>
          </p:nvPicPr>
          <p:blipFill>
            <a:blip r:embed="rId3">
              <a:alphaModFix/>
            </a:blip>
            <a:stretch>
              <a:fillRect/>
            </a:stretch>
          </p:blipFill>
          <p:spPr>
            <a:xfrm rot="5400000">
              <a:off x="-668274" y="3042918"/>
              <a:ext cx="2467773" cy="775639"/>
            </a:xfrm>
            <a:prstGeom prst="rect">
              <a:avLst/>
            </a:prstGeom>
            <a:noFill/>
            <a:ln>
              <a:noFill/>
            </a:ln>
          </p:spPr>
        </p:pic>
        <p:pic>
          <p:nvPicPr>
            <p:cNvPr id="488" name="Google Shape;488;p43"/>
            <p:cNvPicPr preferRelativeResize="0"/>
            <p:nvPr/>
          </p:nvPicPr>
          <p:blipFill rotWithShape="1">
            <a:blip r:embed="rId4">
              <a:alphaModFix/>
            </a:blip>
            <a:srcRect b="6182" l="50000" r="0" t="0"/>
            <a:stretch/>
          </p:blipFill>
          <p:spPr>
            <a:xfrm rot="5400000">
              <a:off x="109262" y="220938"/>
              <a:ext cx="2429426" cy="2292350"/>
            </a:xfrm>
            <a:prstGeom prst="rect">
              <a:avLst/>
            </a:prstGeom>
            <a:noFill/>
            <a:ln>
              <a:noFill/>
            </a:ln>
          </p:spPr>
        </p:pic>
      </p:grpSp>
      <p:grpSp>
        <p:nvGrpSpPr>
          <p:cNvPr id="489" name="Google Shape;489;p43"/>
          <p:cNvGrpSpPr/>
          <p:nvPr/>
        </p:nvGrpSpPr>
        <p:grpSpPr>
          <a:xfrm>
            <a:off x="6528101" y="407029"/>
            <a:ext cx="2854722" cy="5057501"/>
            <a:chOff x="6456869" y="482600"/>
            <a:chExt cx="2726313" cy="4830008"/>
          </a:xfrm>
        </p:grpSpPr>
        <p:grpSp>
          <p:nvGrpSpPr>
            <p:cNvPr id="490" name="Google Shape;490;p43"/>
            <p:cNvGrpSpPr/>
            <p:nvPr/>
          </p:nvGrpSpPr>
          <p:grpSpPr>
            <a:xfrm>
              <a:off x="6673843" y="482600"/>
              <a:ext cx="2292357" cy="4512224"/>
              <a:chOff x="6667493" y="482600"/>
              <a:chExt cx="2292357" cy="4512224"/>
            </a:xfrm>
          </p:grpSpPr>
          <p:pic>
            <p:nvPicPr>
              <p:cNvPr id="491" name="Google Shape;491;p43"/>
              <p:cNvPicPr preferRelativeResize="0"/>
              <p:nvPr/>
            </p:nvPicPr>
            <p:blipFill>
              <a:blip r:embed="rId3">
                <a:alphaModFix/>
              </a:blip>
              <a:stretch>
                <a:fillRect/>
              </a:stretch>
            </p:blipFill>
            <p:spPr>
              <a:xfrm rot="-5400000">
                <a:off x="7338144" y="1328667"/>
                <a:ext cx="2467773" cy="775639"/>
              </a:xfrm>
              <a:prstGeom prst="rect">
                <a:avLst/>
              </a:prstGeom>
              <a:noFill/>
              <a:ln>
                <a:noFill/>
              </a:ln>
            </p:spPr>
          </p:pic>
          <p:pic>
            <p:nvPicPr>
              <p:cNvPr id="492" name="Google Shape;492;p43"/>
              <p:cNvPicPr preferRelativeResize="0"/>
              <p:nvPr/>
            </p:nvPicPr>
            <p:blipFill rotWithShape="1">
              <a:blip r:embed="rId4">
                <a:alphaModFix/>
              </a:blip>
              <a:srcRect b="6182" l="50000" r="0" t="0"/>
              <a:stretch/>
            </p:blipFill>
            <p:spPr>
              <a:xfrm rot="-5400000">
                <a:off x="6598955" y="2633936"/>
                <a:ext cx="2429426" cy="2292350"/>
              </a:xfrm>
              <a:prstGeom prst="rect">
                <a:avLst/>
              </a:prstGeom>
              <a:noFill/>
              <a:ln>
                <a:noFill/>
              </a:ln>
            </p:spPr>
          </p:pic>
        </p:grpSp>
        <p:pic>
          <p:nvPicPr>
            <p:cNvPr id="493" name="Google Shape;493;p43"/>
            <p:cNvPicPr preferRelativeResize="0"/>
            <p:nvPr/>
          </p:nvPicPr>
          <p:blipFill>
            <a:blip r:embed="rId5">
              <a:alphaModFix/>
            </a:blip>
            <a:stretch>
              <a:fillRect/>
            </a:stretch>
          </p:blipFill>
          <p:spPr>
            <a:xfrm rot="-2700000">
              <a:off x="6586139" y="3255544"/>
              <a:ext cx="2467772" cy="1387816"/>
            </a:xfrm>
            <a:prstGeom prst="rect">
              <a:avLst/>
            </a:prstGeom>
            <a:noFill/>
            <a:ln>
              <a:noFill/>
            </a:ln>
          </p:spPr>
        </p:pic>
      </p:grpSp>
      <p:sp>
        <p:nvSpPr>
          <p:cNvPr id="494" name="Google Shape;494;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495" name="Google Shape;495;p43"/>
          <p:cNvSpPr txBox="1"/>
          <p:nvPr>
            <p:ph idx="12" type="sldNum"/>
          </p:nvPr>
        </p:nvSpPr>
        <p:spPr>
          <a:xfrm>
            <a:off x="8086284" y="4234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4"/>
          <p:cNvSpPr txBox="1"/>
          <p:nvPr>
            <p:ph idx="1" type="subTitle"/>
          </p:nvPr>
        </p:nvSpPr>
        <p:spPr>
          <a:xfrm>
            <a:off x="2169275" y="1971425"/>
            <a:ext cx="4982700" cy="14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2300">
                <a:solidFill>
                  <a:schemeClr val="accent1"/>
                </a:solidFill>
                <a:latin typeface="IBM Plex Mono SemiBold"/>
                <a:ea typeface="IBM Plex Mono SemiBold"/>
                <a:cs typeface="IBM Plex Mono SemiBold"/>
                <a:sym typeface="IBM Plex Mono SemiBold"/>
              </a:rPr>
              <a:t>Description concise du fonctionnement des codes pour l'analyse des données.</a:t>
            </a:r>
            <a:endParaRPr sz="2300">
              <a:solidFill>
                <a:schemeClr val="accent1"/>
              </a:solidFill>
              <a:latin typeface="IBM Plex Mono SemiBold"/>
              <a:ea typeface="IBM Plex Mono SemiBold"/>
              <a:cs typeface="IBM Plex Mono SemiBold"/>
              <a:sym typeface="IBM Plex Mono SemiBold"/>
            </a:endParaRPr>
          </a:p>
        </p:txBody>
      </p:sp>
      <p:sp>
        <p:nvSpPr>
          <p:cNvPr id="501" name="Google Shape;501;p44"/>
          <p:cNvSpPr txBox="1"/>
          <p:nvPr>
            <p:ph type="title"/>
          </p:nvPr>
        </p:nvSpPr>
        <p:spPr>
          <a:xfrm>
            <a:off x="455525" y="480175"/>
            <a:ext cx="7994100" cy="140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sz="3200"/>
              <a:t>3.1 ANALYSE DES </a:t>
            </a:r>
            <a:r>
              <a:rPr lang="de" sz="3200"/>
              <a:t>DONNÉES</a:t>
            </a:r>
            <a:r>
              <a:rPr lang="de" sz="3200"/>
              <a:t> AVEC PYTHON: </a:t>
            </a:r>
            <a:r>
              <a:rPr lang="de" sz="3200"/>
              <a:t>PRÉSENTATION</a:t>
            </a:r>
            <a:r>
              <a:rPr lang="de" sz="3200"/>
              <a:t> DES CODES</a:t>
            </a:r>
            <a:endParaRPr sz="2000"/>
          </a:p>
        </p:txBody>
      </p:sp>
      <p:pic>
        <p:nvPicPr>
          <p:cNvPr id="502" name="Google Shape;502;p44"/>
          <p:cNvPicPr preferRelativeResize="0"/>
          <p:nvPr/>
        </p:nvPicPr>
        <p:blipFill>
          <a:blip r:embed="rId3">
            <a:alphaModFix/>
          </a:blip>
          <a:stretch>
            <a:fillRect/>
          </a:stretch>
        </p:blipFill>
        <p:spPr>
          <a:xfrm>
            <a:off x="7250800" y="1971426"/>
            <a:ext cx="1471075" cy="1782775"/>
          </a:xfrm>
          <a:prstGeom prst="rect">
            <a:avLst/>
          </a:prstGeom>
          <a:noFill/>
          <a:ln>
            <a:noFill/>
          </a:ln>
        </p:spPr>
      </p:pic>
      <p:pic>
        <p:nvPicPr>
          <p:cNvPr id="503" name="Google Shape;503;p44"/>
          <p:cNvPicPr preferRelativeResize="0"/>
          <p:nvPr/>
        </p:nvPicPr>
        <p:blipFill>
          <a:blip r:embed="rId4">
            <a:alphaModFix/>
          </a:blip>
          <a:stretch>
            <a:fillRect/>
          </a:stretch>
        </p:blipFill>
        <p:spPr>
          <a:xfrm>
            <a:off x="278200" y="1971425"/>
            <a:ext cx="1691975" cy="1715650"/>
          </a:xfrm>
          <a:prstGeom prst="rect">
            <a:avLst/>
          </a:prstGeom>
          <a:noFill/>
          <a:ln>
            <a:noFill/>
          </a:ln>
        </p:spPr>
      </p:pic>
      <p:sp>
        <p:nvSpPr>
          <p:cNvPr id="504" name="Google Shape;50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505" name="Google Shape;505;p44"/>
          <p:cNvSpPr txBox="1"/>
          <p:nvPr>
            <p:ph idx="12" type="sldNum"/>
          </p:nvPr>
        </p:nvSpPr>
        <p:spPr>
          <a:xfrm>
            <a:off x="8086284" y="4234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5"/>
          <p:cNvSpPr txBox="1"/>
          <p:nvPr>
            <p:ph type="title"/>
          </p:nvPr>
        </p:nvSpPr>
        <p:spPr>
          <a:xfrm>
            <a:off x="1011150" y="537325"/>
            <a:ext cx="7121700" cy="140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sz="3200"/>
              <a:t>3.2 TYPE D'ATTAQUES ET SIGNIFICATION DES FLAGS</a:t>
            </a:r>
            <a:endParaRPr sz="2000"/>
          </a:p>
        </p:txBody>
      </p:sp>
      <p:sp>
        <p:nvSpPr>
          <p:cNvPr id="511" name="Google Shape;511;p45"/>
          <p:cNvSpPr txBox="1"/>
          <p:nvPr/>
        </p:nvSpPr>
        <p:spPr>
          <a:xfrm>
            <a:off x="1011150" y="1821375"/>
            <a:ext cx="7281000" cy="26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latin typeface="Archivo Medium"/>
                <a:ea typeface="Archivo Medium"/>
                <a:cs typeface="Archivo Medium"/>
                <a:sym typeface="Archivo Medium"/>
              </a:rPr>
              <a:t>Attaques Suspectées :</a:t>
            </a:r>
            <a:endParaRPr sz="1800">
              <a:latin typeface="Archivo Medium"/>
              <a:ea typeface="Archivo Medium"/>
              <a:cs typeface="Archivo Medium"/>
              <a:sym typeface="Archivo Medium"/>
            </a:endParaRPr>
          </a:p>
          <a:p>
            <a:pPr indent="-342900" lvl="0" marL="457200" rtl="0" algn="l">
              <a:spcBef>
                <a:spcPts val="0"/>
              </a:spcBef>
              <a:spcAft>
                <a:spcPts val="0"/>
              </a:spcAft>
              <a:buSzPts val="1800"/>
              <a:buFont typeface="Archivo Medium"/>
              <a:buChar char="-"/>
            </a:pPr>
            <a:r>
              <a:rPr lang="de" sz="1800">
                <a:solidFill>
                  <a:schemeClr val="accent3"/>
                </a:solidFill>
                <a:latin typeface="Archivo Medium"/>
                <a:ea typeface="Archivo Medium"/>
                <a:cs typeface="Archivo Medium"/>
                <a:sym typeface="Archivo Medium"/>
              </a:rPr>
              <a:t>DDoS</a:t>
            </a:r>
            <a:r>
              <a:rPr lang="de" sz="1800">
                <a:latin typeface="Archivo Medium"/>
                <a:ea typeface="Archivo Medium"/>
                <a:cs typeface="Archivo Medium"/>
                <a:sym typeface="Archivo Medium"/>
              </a:rPr>
              <a:t> : Envoi massif de paquets </a:t>
            </a:r>
            <a:endParaRPr sz="1800">
              <a:latin typeface="Archivo Medium"/>
              <a:ea typeface="Archivo Medium"/>
              <a:cs typeface="Archivo Medium"/>
              <a:sym typeface="Archivo Medium"/>
            </a:endParaRPr>
          </a:p>
          <a:p>
            <a:pPr indent="-342900" lvl="0" marL="457200" rtl="0" algn="l">
              <a:spcBef>
                <a:spcPts val="0"/>
              </a:spcBef>
              <a:spcAft>
                <a:spcPts val="0"/>
              </a:spcAft>
              <a:buSzPts val="1800"/>
              <a:buFont typeface="Archivo Medium"/>
              <a:buChar char="-"/>
            </a:pPr>
            <a:r>
              <a:rPr lang="de" sz="1800">
                <a:latin typeface="Archivo Medium"/>
                <a:ea typeface="Archivo Medium"/>
                <a:cs typeface="Archivo Medium"/>
                <a:sym typeface="Archivo Medium"/>
              </a:rPr>
              <a:t>Indicateur : Beaucoup de paquets d'une même IP.</a:t>
            </a:r>
            <a:endParaRPr sz="1800">
              <a:latin typeface="Archivo Medium"/>
              <a:ea typeface="Archivo Medium"/>
              <a:cs typeface="Archivo Medium"/>
              <a:sym typeface="Archivo Medium"/>
            </a:endParaRPr>
          </a:p>
          <a:p>
            <a:pPr indent="-342900" lvl="0" marL="457200" rtl="0" algn="l">
              <a:spcBef>
                <a:spcPts val="0"/>
              </a:spcBef>
              <a:spcAft>
                <a:spcPts val="0"/>
              </a:spcAft>
              <a:buSzPts val="1800"/>
              <a:buFont typeface="Archivo Medium"/>
              <a:buChar char="-"/>
            </a:pPr>
            <a:r>
              <a:rPr lang="de" sz="1800">
                <a:solidFill>
                  <a:schemeClr val="accent3"/>
                </a:solidFill>
                <a:latin typeface="Archivo Medium"/>
                <a:ea typeface="Archivo Medium"/>
                <a:cs typeface="Archivo Medium"/>
                <a:sym typeface="Archivo Medium"/>
              </a:rPr>
              <a:t>Scan de Port</a:t>
            </a:r>
            <a:r>
              <a:rPr lang="de" sz="1800">
                <a:latin typeface="Archivo Medium"/>
                <a:ea typeface="Archivo Medium"/>
                <a:cs typeface="Archivo Medium"/>
                <a:sym typeface="Archivo Medium"/>
              </a:rPr>
              <a:t> : Tentatives d'accès multiples </a:t>
            </a:r>
            <a:endParaRPr sz="1800">
              <a:latin typeface="Archivo Medium"/>
              <a:ea typeface="Archivo Medium"/>
              <a:cs typeface="Archivo Medium"/>
              <a:sym typeface="Archivo Medium"/>
            </a:endParaRPr>
          </a:p>
          <a:p>
            <a:pPr indent="-342900" lvl="0" marL="457200" rtl="0" algn="l">
              <a:spcBef>
                <a:spcPts val="0"/>
              </a:spcBef>
              <a:spcAft>
                <a:spcPts val="0"/>
              </a:spcAft>
              <a:buSzPts val="1800"/>
              <a:buFont typeface="Archivo Medium"/>
              <a:buChar char="-"/>
            </a:pPr>
            <a:r>
              <a:rPr lang="de" sz="1800">
                <a:latin typeface="Archivo Medium"/>
                <a:ea typeface="Archivo Medium"/>
                <a:cs typeface="Archivo Medium"/>
                <a:sym typeface="Archivo Medium"/>
              </a:rPr>
              <a:t>Indicateur : Flags [SYN] suivis de [RST].</a:t>
            </a:r>
            <a:endParaRPr sz="1800">
              <a:latin typeface="Archivo Medium"/>
              <a:ea typeface="Archivo Medium"/>
              <a:cs typeface="Archivo Medium"/>
              <a:sym typeface="Archivo Medium"/>
            </a:endParaRPr>
          </a:p>
          <a:p>
            <a:pPr indent="-342900" lvl="0" marL="457200" rtl="0" algn="l">
              <a:spcBef>
                <a:spcPts val="0"/>
              </a:spcBef>
              <a:spcAft>
                <a:spcPts val="0"/>
              </a:spcAft>
              <a:buSzPts val="1800"/>
              <a:buFont typeface="Archivo Medium"/>
              <a:buChar char="-"/>
            </a:pPr>
            <a:r>
              <a:rPr lang="de" sz="1800">
                <a:solidFill>
                  <a:schemeClr val="accent3"/>
                </a:solidFill>
                <a:latin typeface="Archivo Medium"/>
                <a:ea typeface="Archivo Medium"/>
                <a:cs typeface="Archivo Medium"/>
                <a:sym typeface="Archivo Medium"/>
              </a:rPr>
              <a:t>Inondation de Paquets</a:t>
            </a:r>
            <a:r>
              <a:rPr lang="de" sz="1800">
                <a:latin typeface="Archivo Medium"/>
                <a:ea typeface="Archivo Medium"/>
                <a:cs typeface="Archivo Medium"/>
                <a:sym typeface="Archivo Medium"/>
              </a:rPr>
              <a:t> : Paquets inutiles envoyés rapidement.</a:t>
            </a:r>
            <a:endParaRPr sz="1800">
              <a:latin typeface="Archivo Medium"/>
              <a:ea typeface="Archivo Medium"/>
              <a:cs typeface="Archivo Medium"/>
              <a:sym typeface="Archivo Medium"/>
            </a:endParaRPr>
          </a:p>
          <a:p>
            <a:pPr indent="-342900" lvl="0" marL="457200" rtl="0" algn="l">
              <a:spcBef>
                <a:spcPts val="0"/>
              </a:spcBef>
              <a:spcAft>
                <a:spcPts val="0"/>
              </a:spcAft>
              <a:buSzPts val="1800"/>
              <a:buFont typeface="Archivo Medium"/>
              <a:buChar char="-"/>
            </a:pPr>
            <a:r>
              <a:rPr lang="de" sz="1800">
                <a:latin typeface="Archivo Medium"/>
                <a:ea typeface="Archivo Medium"/>
                <a:cs typeface="Archivo Medium"/>
                <a:sym typeface="Archivo Medium"/>
              </a:rPr>
              <a:t>Indicateur : Flags [SYN] ou [RST] fréquents.</a:t>
            </a:r>
            <a:endParaRPr sz="1800">
              <a:latin typeface="Archivo Medium"/>
              <a:ea typeface="Archivo Medium"/>
              <a:cs typeface="Archivo Medium"/>
              <a:sym typeface="Archivo Medium"/>
            </a:endParaRPr>
          </a:p>
          <a:p>
            <a:pPr indent="0" lvl="0" marL="0" rtl="0" algn="l">
              <a:spcBef>
                <a:spcPts val="0"/>
              </a:spcBef>
              <a:spcAft>
                <a:spcPts val="0"/>
              </a:spcAft>
              <a:buNone/>
            </a:pPr>
            <a:r>
              <a:rPr lang="de" sz="1800">
                <a:solidFill>
                  <a:schemeClr val="dk1"/>
                </a:solidFill>
                <a:latin typeface="Archivo Medium"/>
                <a:ea typeface="Archivo Medium"/>
                <a:cs typeface="Archivo Medium"/>
                <a:sym typeface="Archivo Medium"/>
              </a:rPr>
              <a:t>Identification : Trafic élevé ou pics soudains, Flags anormaux ou répétitifs.</a:t>
            </a:r>
            <a:endParaRPr sz="1800">
              <a:solidFill>
                <a:schemeClr val="dk1"/>
              </a:solidFill>
              <a:latin typeface="Archivo Medium"/>
              <a:ea typeface="Archivo Medium"/>
              <a:cs typeface="Archivo Medium"/>
              <a:sym typeface="Archivo Medium"/>
            </a:endParaRPr>
          </a:p>
          <a:p>
            <a:pPr indent="0" lvl="0" marL="0" rtl="0" algn="l">
              <a:spcBef>
                <a:spcPts val="0"/>
              </a:spcBef>
              <a:spcAft>
                <a:spcPts val="0"/>
              </a:spcAft>
              <a:buNone/>
            </a:pPr>
            <a:r>
              <a:t/>
            </a:r>
            <a:endParaRPr sz="1500">
              <a:latin typeface="Archivo Medium"/>
              <a:ea typeface="Archivo Medium"/>
              <a:cs typeface="Archivo Medium"/>
              <a:sym typeface="Archivo Medium"/>
            </a:endParaRPr>
          </a:p>
          <a:p>
            <a:pPr indent="0" lvl="0" marL="0" rtl="0" algn="l">
              <a:spcBef>
                <a:spcPts val="0"/>
              </a:spcBef>
              <a:spcAft>
                <a:spcPts val="0"/>
              </a:spcAft>
              <a:buNone/>
            </a:pPr>
            <a:r>
              <a:t/>
            </a:r>
            <a:endParaRPr sz="1500">
              <a:latin typeface="Archivo Medium"/>
              <a:ea typeface="Archivo Medium"/>
              <a:cs typeface="Archivo Medium"/>
              <a:sym typeface="Archivo Medium"/>
            </a:endParaRPr>
          </a:p>
        </p:txBody>
      </p:sp>
      <p:sp>
        <p:nvSpPr>
          <p:cNvPr id="512" name="Google Shape;512;p45"/>
          <p:cNvSpPr/>
          <p:nvPr/>
        </p:nvSpPr>
        <p:spPr>
          <a:xfrm>
            <a:off x="1011157" y="693597"/>
            <a:ext cx="464484" cy="408646"/>
          </a:xfrm>
          <a:custGeom>
            <a:rect b="b" l="l" r="r" t="t"/>
            <a:pathLst>
              <a:path extrusionOk="0" h="805" w="915">
                <a:moveTo>
                  <a:pt x="537" y="402"/>
                </a:moveTo>
                <a:cubicBezTo>
                  <a:pt x="537" y="358"/>
                  <a:pt x="501" y="322"/>
                  <a:pt x="457" y="322"/>
                </a:cubicBezTo>
                <a:cubicBezTo>
                  <a:pt x="412" y="322"/>
                  <a:pt x="377" y="358"/>
                  <a:pt x="377" y="402"/>
                </a:cubicBezTo>
                <a:cubicBezTo>
                  <a:pt x="377" y="455"/>
                  <a:pt x="415" y="481"/>
                  <a:pt x="455" y="482"/>
                </a:cubicBezTo>
                <a:cubicBezTo>
                  <a:pt x="496" y="482"/>
                  <a:pt x="537" y="456"/>
                  <a:pt x="537" y="402"/>
                </a:cubicBezTo>
                <a:moveTo>
                  <a:pt x="457" y="429"/>
                </a:moveTo>
                <a:cubicBezTo>
                  <a:pt x="442" y="429"/>
                  <a:pt x="430" y="417"/>
                  <a:pt x="430" y="402"/>
                </a:cubicBezTo>
                <a:cubicBezTo>
                  <a:pt x="430" y="388"/>
                  <a:pt x="442" y="376"/>
                  <a:pt x="457" y="376"/>
                </a:cubicBezTo>
                <a:cubicBezTo>
                  <a:pt x="472" y="376"/>
                  <a:pt x="484" y="388"/>
                  <a:pt x="484" y="402"/>
                </a:cubicBezTo>
                <a:cubicBezTo>
                  <a:pt x="484" y="417"/>
                  <a:pt x="472" y="429"/>
                  <a:pt x="457" y="429"/>
                </a:cubicBezTo>
                <a:moveTo>
                  <a:pt x="862" y="649"/>
                </a:moveTo>
                <a:lnTo>
                  <a:pt x="862" y="156"/>
                </a:lnTo>
                <a:cubicBezTo>
                  <a:pt x="895" y="144"/>
                  <a:pt x="918" y="112"/>
                  <a:pt x="915" y="76"/>
                </a:cubicBezTo>
                <a:cubicBezTo>
                  <a:pt x="912" y="36"/>
                  <a:pt x="880" y="4"/>
                  <a:pt x="841" y="1"/>
                </a:cubicBezTo>
                <a:cubicBezTo>
                  <a:pt x="803" y="-1"/>
                  <a:pt x="771" y="22"/>
                  <a:pt x="759" y="55"/>
                </a:cubicBezTo>
                <a:lnTo>
                  <a:pt x="155" y="55"/>
                </a:lnTo>
                <a:cubicBezTo>
                  <a:pt x="144" y="22"/>
                  <a:pt x="111" y="-1"/>
                  <a:pt x="74" y="1"/>
                </a:cubicBezTo>
                <a:cubicBezTo>
                  <a:pt x="34" y="4"/>
                  <a:pt x="2" y="36"/>
                  <a:pt x="0" y="76"/>
                </a:cubicBezTo>
                <a:cubicBezTo>
                  <a:pt x="-3" y="112"/>
                  <a:pt x="20" y="144"/>
                  <a:pt x="53" y="156"/>
                </a:cubicBezTo>
                <a:lnTo>
                  <a:pt x="53" y="649"/>
                </a:lnTo>
                <a:cubicBezTo>
                  <a:pt x="20" y="660"/>
                  <a:pt x="-3" y="693"/>
                  <a:pt x="0" y="730"/>
                </a:cubicBezTo>
                <a:cubicBezTo>
                  <a:pt x="2" y="770"/>
                  <a:pt x="34" y="802"/>
                  <a:pt x="74" y="804"/>
                </a:cubicBezTo>
                <a:cubicBezTo>
                  <a:pt x="111" y="807"/>
                  <a:pt x="144" y="784"/>
                  <a:pt x="155" y="751"/>
                </a:cubicBezTo>
                <a:lnTo>
                  <a:pt x="759" y="751"/>
                </a:lnTo>
                <a:cubicBezTo>
                  <a:pt x="771" y="784"/>
                  <a:pt x="803" y="807"/>
                  <a:pt x="841" y="804"/>
                </a:cubicBezTo>
                <a:cubicBezTo>
                  <a:pt x="880" y="802"/>
                  <a:pt x="912" y="770"/>
                  <a:pt x="915" y="730"/>
                </a:cubicBezTo>
                <a:cubicBezTo>
                  <a:pt x="918" y="693"/>
                  <a:pt x="895" y="660"/>
                  <a:pt x="862" y="649"/>
                </a:cubicBezTo>
                <a:moveTo>
                  <a:pt x="808" y="649"/>
                </a:moveTo>
                <a:cubicBezTo>
                  <a:pt x="785" y="657"/>
                  <a:pt x="768" y="675"/>
                  <a:pt x="759" y="697"/>
                </a:cubicBezTo>
                <a:lnTo>
                  <a:pt x="155" y="697"/>
                </a:lnTo>
                <a:cubicBezTo>
                  <a:pt x="147" y="675"/>
                  <a:pt x="129" y="657"/>
                  <a:pt x="107" y="649"/>
                </a:cubicBezTo>
                <a:lnTo>
                  <a:pt x="107" y="472"/>
                </a:lnTo>
                <a:cubicBezTo>
                  <a:pt x="173" y="538"/>
                  <a:pt x="304" y="644"/>
                  <a:pt x="457" y="644"/>
                </a:cubicBezTo>
                <a:cubicBezTo>
                  <a:pt x="609" y="644"/>
                  <a:pt x="742" y="538"/>
                  <a:pt x="808" y="472"/>
                </a:cubicBezTo>
                <a:lnTo>
                  <a:pt x="808" y="649"/>
                </a:lnTo>
                <a:moveTo>
                  <a:pt x="323" y="402"/>
                </a:moveTo>
                <a:cubicBezTo>
                  <a:pt x="323" y="226"/>
                  <a:pt x="591" y="227"/>
                  <a:pt x="591" y="402"/>
                </a:cubicBezTo>
                <a:cubicBezTo>
                  <a:pt x="591" y="477"/>
                  <a:pt x="531" y="537"/>
                  <a:pt x="457" y="537"/>
                </a:cubicBezTo>
                <a:cubicBezTo>
                  <a:pt x="383" y="537"/>
                  <a:pt x="323" y="477"/>
                  <a:pt x="323" y="402"/>
                </a:cubicBezTo>
                <a:moveTo>
                  <a:pt x="457" y="161"/>
                </a:moveTo>
                <a:cubicBezTo>
                  <a:pt x="305" y="161"/>
                  <a:pt x="173" y="267"/>
                  <a:pt x="107" y="333"/>
                </a:cubicBezTo>
                <a:lnTo>
                  <a:pt x="107" y="156"/>
                </a:lnTo>
                <a:cubicBezTo>
                  <a:pt x="129" y="148"/>
                  <a:pt x="147" y="130"/>
                  <a:pt x="155" y="107"/>
                </a:cubicBezTo>
                <a:lnTo>
                  <a:pt x="759" y="107"/>
                </a:lnTo>
                <a:cubicBezTo>
                  <a:pt x="768" y="130"/>
                  <a:pt x="785" y="148"/>
                  <a:pt x="808" y="156"/>
                </a:cubicBezTo>
                <a:lnTo>
                  <a:pt x="808" y="333"/>
                </a:lnTo>
                <a:cubicBezTo>
                  <a:pt x="741" y="267"/>
                  <a:pt x="610" y="161"/>
                  <a:pt x="457" y="161"/>
                </a:cubicBezTo>
                <a:close/>
              </a:path>
            </a:pathLst>
          </a:custGeom>
          <a:solidFill>
            <a:schemeClr val="accent3"/>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513" name="Google Shape;51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514" name="Google Shape;514;p45"/>
          <p:cNvSpPr txBox="1"/>
          <p:nvPr>
            <p:ph idx="12" type="sldNum"/>
          </p:nvPr>
        </p:nvSpPr>
        <p:spPr>
          <a:xfrm>
            <a:off x="8086284" y="423426"/>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de"/>
              <a:t>‹#›</a:t>
            </a:fld>
            <a:r>
              <a:rPr b="1" lang="de"/>
              <a:t>/17</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chelor in Robotics Engineering by Slidesgo">
  <a:themeElements>
    <a:clrScheme name="Simple Light">
      <a:dk1>
        <a:srgbClr val="1F164D"/>
      </a:dk1>
      <a:lt1>
        <a:srgbClr val="F9F9F9"/>
      </a:lt1>
      <a:dk2>
        <a:srgbClr val="E8E8E8"/>
      </a:dk2>
      <a:lt2>
        <a:srgbClr val="C1C1C1"/>
      </a:lt2>
      <a:accent1>
        <a:srgbClr val="6F79E3"/>
      </a:accent1>
      <a:accent2>
        <a:srgbClr val="433ABA"/>
      </a:accent2>
      <a:accent3>
        <a:srgbClr val="130994"/>
      </a:accent3>
      <a:accent4>
        <a:srgbClr val="FFFFFF"/>
      </a:accent4>
      <a:accent5>
        <a:srgbClr val="FFFFFF"/>
      </a:accent5>
      <a:accent6>
        <a:srgbClr val="FFFFFF"/>
      </a:accent6>
      <a:hlink>
        <a:srgbClr val="1F1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