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Lst>
  <p:notesMasterIdLst>
    <p:notesMasterId r:id="rId13"/>
  </p:notesMasterIdLst>
  <p:sldIdLst>
    <p:sldId id="256" r:id="rId2"/>
    <p:sldId id="259" r:id="rId3"/>
    <p:sldId id="258" r:id="rId4"/>
    <p:sldId id="337" r:id="rId5"/>
    <p:sldId id="260" r:id="rId6"/>
    <p:sldId id="328" r:id="rId7"/>
    <p:sldId id="339" r:id="rId8"/>
    <p:sldId id="338" r:id="rId9"/>
    <p:sldId id="332" r:id="rId10"/>
    <p:sldId id="268" r:id="rId11"/>
    <p:sldId id="28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B66A015-9057-4185-B723-F674A7A72A7C}">
          <p14:sldIdLst>
            <p14:sldId id="256"/>
            <p14:sldId id="259"/>
            <p14:sldId id="258"/>
            <p14:sldId id="337"/>
            <p14:sldId id="260"/>
            <p14:sldId id="328"/>
            <p14:sldId id="339"/>
            <p14:sldId id="338"/>
            <p14:sldId id="332"/>
            <p14:sldId id="268"/>
          </p14:sldIdLst>
        </p14:section>
        <p14:section name="Untitled Section" id="{411B4255-D43E-4300-A2F1-386A6096F792}">
          <p14:sldIdLst>
            <p14:sldId id="284"/>
          </p14:sldIdLst>
        </p14:section>
      </p14:sectionLst>
    </p:ext>
    <p:ext uri="{EFAFB233-063F-42B5-8137-9DF3F51BA10A}">
      <p15:sldGuideLst xmlns:p15="http://schemas.microsoft.com/office/powerpoint/2012/main">
        <p15:guide id="1" orient="horz" pos="1620" userDrawn="1">
          <p15:clr>
            <a:srgbClr val="9AA0A6"/>
          </p15:clr>
        </p15:guide>
        <p15:guide id="2" pos="2848" userDrawn="1">
          <p15:clr>
            <a:srgbClr val="9AA0A6"/>
          </p15:clr>
        </p15:guide>
        <p15:guide id="3" pos="5311" userDrawn="1">
          <p15:clr>
            <a:srgbClr val="9AA0A6"/>
          </p15:clr>
        </p15:guide>
        <p15:guide id="4" orient="horz" pos="2897" userDrawn="1">
          <p15:clr>
            <a:srgbClr val="9AA0A6"/>
          </p15:clr>
        </p15:guide>
        <p15:guide id="5" orient="horz" pos="346" userDrawn="1">
          <p15:clr>
            <a:srgbClr val="9AA0A6"/>
          </p15:clr>
        </p15:guide>
        <p15:guide id="6" pos="449"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54E06A-2A04-425E-BF57-6D762E453466}">
  <a:tblStyle styleId="{BD54E06A-2A04-425E-BF57-6D762E4534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19" d="100"/>
          <a:sy n="319" d="100"/>
        </p:scale>
        <p:origin x="264" y="354"/>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08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8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6b9affecee_0_31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6b9affecee_0_31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6ba8e432a2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6ba8e432a2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59239"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2"/>
          <p:cNvSpPr txBox="1">
            <a:spLocks noGrp="1"/>
          </p:cNvSpPr>
          <p:nvPr>
            <p:ph type="subTitle" idx="1"/>
          </p:nvPr>
        </p:nvSpPr>
        <p:spPr>
          <a:xfrm>
            <a:off x="859239"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22"/>
          <p:cNvSpPr txBox="1">
            <a:spLocks noGrp="1"/>
          </p:cNvSpPr>
          <p:nvPr>
            <p:ph type="title" idx="2"/>
          </p:nvPr>
        </p:nvSpPr>
        <p:spPr>
          <a:xfrm>
            <a:off x="859239"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2"/>
          <p:cNvSpPr txBox="1">
            <a:spLocks noGrp="1"/>
          </p:cNvSpPr>
          <p:nvPr>
            <p:ph type="subTitle" idx="3"/>
          </p:nvPr>
        </p:nvSpPr>
        <p:spPr>
          <a:xfrm>
            <a:off x="859239"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2" name="Google Shape;102;p22"/>
          <p:cNvSpPr txBox="1">
            <a:spLocks noGrp="1"/>
          </p:cNvSpPr>
          <p:nvPr>
            <p:ph type="title" idx="4"/>
          </p:nvPr>
        </p:nvSpPr>
        <p:spPr>
          <a:xfrm>
            <a:off x="5861659"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2"/>
          <p:cNvSpPr txBox="1">
            <a:spLocks noGrp="1"/>
          </p:cNvSpPr>
          <p:nvPr>
            <p:ph type="subTitle" idx="5"/>
          </p:nvPr>
        </p:nvSpPr>
        <p:spPr>
          <a:xfrm>
            <a:off x="5861659"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22"/>
          <p:cNvSpPr txBox="1">
            <a:spLocks noGrp="1"/>
          </p:cNvSpPr>
          <p:nvPr>
            <p:ph type="title" idx="6"/>
          </p:nvPr>
        </p:nvSpPr>
        <p:spPr>
          <a:xfrm>
            <a:off x="5861659"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5" name="Google Shape;105;p22"/>
          <p:cNvSpPr txBox="1">
            <a:spLocks noGrp="1"/>
          </p:cNvSpPr>
          <p:nvPr>
            <p:ph type="subTitle" idx="7"/>
          </p:nvPr>
        </p:nvSpPr>
        <p:spPr>
          <a:xfrm>
            <a:off x="5861659"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22"/>
          <p:cNvSpPr txBox="1">
            <a:spLocks noGrp="1"/>
          </p:cNvSpPr>
          <p:nvPr>
            <p:ph type="title" idx="8"/>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a:endParaRPr/>
          </a:p>
        </p:txBody>
      </p:sp>
      <p:sp>
        <p:nvSpPr>
          <p:cNvPr id="134" name="Google Shape;134;p27"/>
          <p:cNvSpPr txBox="1">
            <a:spLocks noGrp="1"/>
          </p:cNvSpPr>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29"/>
          <p:cNvSpPr txBox="1">
            <a:spLocks noGrp="1"/>
          </p:cNvSpPr>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7" name="Google Shape;147;p29"/>
          <p:cNvSpPr txBox="1">
            <a:spLocks noGrp="1"/>
          </p:cNvSpPr>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29"/>
          <p:cNvSpPr txBox="1">
            <a:spLocks noGrp="1"/>
          </p:cNvSpPr>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9" name="Google Shape;149;p29"/>
          <p:cNvSpPr txBox="1">
            <a:spLocks noGrp="1"/>
          </p:cNvSpPr>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0" name="Google Shape;150;p29"/>
          <p:cNvSpPr txBox="1">
            <a:spLocks noGrp="1"/>
          </p:cNvSpPr>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51" name="Google Shape;151;p29"/>
          <p:cNvSpPr txBox="1">
            <a:spLocks noGrp="1"/>
          </p:cNvSpPr>
          <p:nvPr>
            <p:ph type="title" idx="6"/>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673527"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0" name="Google Shape;170;p31"/>
          <p:cNvSpPr txBox="1">
            <a:spLocks noGrp="1"/>
          </p:cNvSpPr>
          <p:nvPr>
            <p:ph type="subTitle" idx="1"/>
          </p:nvPr>
        </p:nvSpPr>
        <p:spPr>
          <a:xfrm>
            <a:off x="1673527"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31"/>
          <p:cNvSpPr txBox="1">
            <a:spLocks noGrp="1"/>
          </p:cNvSpPr>
          <p:nvPr>
            <p:ph type="title" idx="2"/>
          </p:nvPr>
        </p:nvSpPr>
        <p:spPr>
          <a:xfrm>
            <a:off x="5753027"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2" name="Google Shape;172;p31"/>
          <p:cNvSpPr txBox="1">
            <a:spLocks noGrp="1"/>
          </p:cNvSpPr>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31"/>
          <p:cNvSpPr txBox="1">
            <a:spLocks noGrp="1"/>
          </p:cNvSpPr>
          <p:nvPr>
            <p:ph type="title" idx="4"/>
          </p:nvPr>
        </p:nvSpPr>
        <p:spPr>
          <a:xfrm>
            <a:off x="5753027"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4" name="Google Shape;174;p31"/>
          <p:cNvSpPr txBox="1">
            <a:spLocks noGrp="1"/>
          </p:cNvSpPr>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1"/>
          <p:cNvSpPr txBox="1">
            <a:spLocks noGrp="1"/>
          </p:cNvSpPr>
          <p:nvPr>
            <p:ph type="title" idx="6"/>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76" name="Google Shape;176;p31"/>
          <p:cNvSpPr txBox="1">
            <a:spLocks noGrp="1"/>
          </p:cNvSpPr>
          <p:nvPr>
            <p:ph type="title" idx="7"/>
          </p:nvPr>
        </p:nvSpPr>
        <p:spPr>
          <a:xfrm>
            <a:off x="1670727"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7" name="Google Shape;177;p31"/>
          <p:cNvSpPr txBox="1">
            <a:spLocks noGrp="1"/>
          </p:cNvSpPr>
          <p:nvPr>
            <p:ph type="subTitle" idx="8"/>
          </p:nvPr>
        </p:nvSpPr>
        <p:spPr>
          <a:xfrm>
            <a:off x="1670727"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31"/>
          <p:cNvSpPr txBox="1">
            <a:spLocks noGrp="1"/>
          </p:cNvSpPr>
          <p:nvPr>
            <p:ph type="title" idx="9"/>
          </p:nvPr>
        </p:nvSpPr>
        <p:spPr>
          <a:xfrm>
            <a:off x="1670727"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9" name="Google Shape;179;p31"/>
          <p:cNvSpPr txBox="1">
            <a:spLocks noGrp="1"/>
          </p:cNvSpPr>
          <p:nvPr>
            <p:ph type="subTitle" idx="13"/>
          </p:nvPr>
        </p:nvSpPr>
        <p:spPr>
          <a:xfrm>
            <a:off x="1670727"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31"/>
          <p:cNvSpPr txBox="1">
            <a:spLocks noGrp="1"/>
          </p:cNvSpPr>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81" name="Google Shape;181;p31"/>
          <p:cNvSpPr txBox="1">
            <a:spLocks noGrp="1"/>
          </p:cNvSpPr>
          <p:nvPr>
            <p:ph type="subTitle" idx="15"/>
          </p:nvPr>
        </p:nvSpPr>
        <p:spPr>
          <a:xfrm>
            <a:off x="5756871"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1"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1"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1"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97"/>
        <p:cNvGrpSpPr/>
        <p:nvPr/>
      </p:nvGrpSpPr>
      <p:grpSpPr>
        <a:xfrm>
          <a:off x="0" y="0"/>
          <a:ext cx="0" cy="0"/>
          <a:chOff x="0" y="0"/>
          <a:chExt cx="0" cy="0"/>
        </a:xfrm>
      </p:grpSpPr>
      <p:sp>
        <p:nvSpPr>
          <p:cNvPr id="198" name="Google Shape;198;p35"/>
          <p:cNvSpPr txBox="1">
            <a:spLocks noGrp="1"/>
          </p:cNvSpPr>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a:spLocks noGrp="1"/>
          </p:cNvSpPr>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0" name="Google Shape;200;p35"/>
          <p:cNvSpPr txBox="1">
            <a:spLocks noGrp="1"/>
          </p:cNvSpPr>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a:spLocks noGrp="1"/>
          </p:cNvSpPr>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2" name="Google Shape;202;p35"/>
          <p:cNvSpPr txBox="1">
            <a:spLocks noGrp="1"/>
          </p:cNvSpPr>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a:spLocks noGrp="1"/>
          </p:cNvSpPr>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204"/>
        <p:cNvGrpSpPr/>
        <p:nvPr/>
      </p:nvGrpSpPr>
      <p:grpSpPr>
        <a:xfrm>
          <a:off x="0" y="0"/>
          <a:ext cx="0" cy="0"/>
          <a:chOff x="0" y="0"/>
          <a:chExt cx="0" cy="0"/>
        </a:xfrm>
      </p:grpSpPr>
      <p:sp>
        <p:nvSpPr>
          <p:cNvPr id="205" name="Google Shape;205;p36"/>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a:spLocks noGrp="1"/>
          </p:cNvSpPr>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9" name="Google Shape;209;p36"/>
          <p:cNvSpPr txBox="1">
            <a:spLocks noGrp="1"/>
          </p:cNvSpPr>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6"/>
          <p:cNvSpPr txBox="1">
            <a:spLocks noGrp="1"/>
          </p:cNvSpPr>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6"/>
          <p:cNvSpPr txBox="1">
            <a:spLocks noGrp="1"/>
          </p:cNvSpPr>
          <p:nvPr>
            <p:ph type="title" idx="6" hasCustomPrompt="1"/>
          </p:nvPr>
        </p:nvSpPr>
        <p:spPr>
          <a:xfrm>
            <a:off x="6654651"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a:spLocks noGrp="1"/>
          </p:cNvSpPr>
          <p:nvPr>
            <p:ph type="subTitle" idx="7"/>
          </p:nvPr>
        </p:nvSpPr>
        <p:spPr>
          <a:xfrm>
            <a:off x="6654639"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6"/>
          <p:cNvSpPr txBox="1">
            <a:spLocks noGrp="1"/>
          </p:cNvSpPr>
          <p:nvPr>
            <p:ph type="title" idx="8"/>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215"/>
        <p:cNvGrpSpPr/>
        <p:nvPr/>
      </p:nvGrpSpPr>
      <p:grpSpPr>
        <a:xfrm>
          <a:off x="0" y="0"/>
          <a:ext cx="0" cy="0"/>
          <a:chOff x="0" y="0"/>
          <a:chExt cx="0" cy="0"/>
        </a:xfrm>
      </p:grpSpPr>
      <p:sp>
        <p:nvSpPr>
          <p:cNvPr id="216" name="Google Shape;216;p37"/>
          <p:cNvSpPr txBox="1">
            <a:spLocks noGrp="1"/>
          </p:cNvSpPr>
          <p:nvPr>
            <p:ph type="title" hasCustomPrompt="1"/>
          </p:nvPr>
        </p:nvSpPr>
        <p:spPr>
          <a:xfrm>
            <a:off x="1057551"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a:spLocks noGrp="1"/>
          </p:cNvSpPr>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a:spLocks noGrp="1"/>
          </p:cNvSpPr>
          <p:nvPr>
            <p:ph type="subTitle" idx="1"/>
          </p:nvPr>
        </p:nvSpPr>
        <p:spPr>
          <a:xfrm>
            <a:off x="1057551"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7"/>
          <p:cNvSpPr txBox="1">
            <a:spLocks noGrp="1"/>
          </p:cNvSpPr>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7"/>
          <p:cNvSpPr txBox="1">
            <a:spLocks noGrp="1"/>
          </p:cNvSpPr>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1" name="Google Shape;221;p37"/>
          <p:cNvSpPr txBox="1">
            <a:spLocks noGrp="1"/>
          </p:cNvSpPr>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7"/>
          <p:cNvSpPr txBox="1">
            <a:spLocks noGrp="1"/>
          </p:cNvSpPr>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a:spLocks noGrp="1"/>
          </p:cNvSpPr>
          <p:nvPr>
            <p:ph type="subTitle" idx="7"/>
          </p:nvPr>
        </p:nvSpPr>
        <p:spPr>
          <a:xfrm>
            <a:off x="6318751"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7"/>
          <p:cNvSpPr txBox="1">
            <a:spLocks noGrp="1"/>
          </p:cNvSpPr>
          <p:nvPr>
            <p:ph type="subTitle" idx="8"/>
          </p:nvPr>
        </p:nvSpPr>
        <p:spPr>
          <a:xfrm>
            <a:off x="6318751"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7"/>
          <p:cNvSpPr txBox="1">
            <a:spLocks noGrp="1"/>
          </p:cNvSpPr>
          <p:nvPr>
            <p:ph type="title" idx="9"/>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
  <p:cSld name="ONE_COLUMN_TEXT_1_1_1">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796051"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233" name="Google Shape;233;p39"/>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234" name="Google Shape;234;p39"/>
          <p:cNvSpPr txBox="1">
            <a:spLocks noGrp="1"/>
          </p:cNvSpPr>
          <p:nvPr>
            <p:ph type="subTitle" idx="1"/>
          </p:nvPr>
        </p:nvSpPr>
        <p:spPr>
          <a:xfrm>
            <a:off x="2669851"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5" name="Google Shape;235;p39"/>
          <p:cNvSpPr txBox="1"/>
          <p:nvPr/>
        </p:nvSpPr>
        <p:spPr>
          <a:xfrm>
            <a:off x="3017400" y="3530325"/>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Clr>
                <a:schemeClr val="dk1"/>
              </a:buClr>
              <a:buSzPts val="1100"/>
              <a:buFont typeface="Arial"/>
              <a:buNone/>
            </a:pPr>
            <a:r>
              <a:rPr lang="en" sz="1000">
                <a:solidFill>
                  <a:srgbClr val="000549"/>
                </a:solidFill>
                <a:latin typeface="Roboto"/>
                <a:ea typeface="Roboto"/>
                <a:cs typeface="Roboto"/>
                <a:sym typeface="Roboto"/>
              </a:rPr>
              <a:t>CREDITS: This presentation template was created by </a:t>
            </a:r>
            <a:r>
              <a:rPr lang="en" sz="1000" b="1">
                <a:solidFill>
                  <a:srgbClr val="000549"/>
                </a:solidFill>
                <a:uFill>
                  <a:noFill/>
                </a:uFill>
                <a:latin typeface="Roboto"/>
                <a:ea typeface="Roboto"/>
                <a:cs typeface="Roboto"/>
                <a:sym typeface="Roboto"/>
                <a:hlinkClick r:id="rId2">
                  <a:extLst>
                    <a:ext uri="{A12FA001-AC4F-418D-AE19-62706E023703}">
                      <ahyp:hlinkClr xmlns="" xmlns:ahyp="http://schemas.microsoft.com/office/drawing/2018/hyperlinkcolor" val="tx"/>
                    </a:ext>
                  </a:extLst>
                </a:hlinkClick>
              </a:rPr>
              <a:t>Slidesgo</a:t>
            </a:r>
            <a:r>
              <a:rPr lang="en" sz="1000">
                <a:solidFill>
                  <a:srgbClr val="000549"/>
                </a:solidFill>
                <a:latin typeface="Roboto"/>
                <a:ea typeface="Roboto"/>
                <a:cs typeface="Roboto"/>
                <a:sym typeface="Roboto"/>
              </a:rPr>
              <a:t>, including icons by </a:t>
            </a:r>
            <a:r>
              <a:rPr lang="en" sz="1000" b="1">
                <a:solidFill>
                  <a:srgbClr val="000549"/>
                </a:solidFill>
                <a:uFill>
                  <a:noFill/>
                </a:uFill>
                <a:latin typeface="Roboto"/>
                <a:ea typeface="Roboto"/>
                <a:cs typeface="Roboto"/>
                <a:sym typeface="Roboto"/>
                <a:hlinkClick r:id="rId3">
                  <a:extLst>
                    <a:ext uri="{A12FA001-AC4F-418D-AE19-62706E023703}">
                      <ahyp:hlinkClr xmlns="" xmlns:ahyp="http://schemas.microsoft.com/office/drawing/2018/hyperlinkcolor" val="tx"/>
                    </a:ext>
                  </a:extLst>
                </a:hlinkClick>
              </a:rPr>
              <a:t>Flaticon</a:t>
            </a:r>
            <a:r>
              <a:rPr lang="en" sz="1000">
                <a:solidFill>
                  <a:srgbClr val="000549"/>
                </a:solidFill>
                <a:latin typeface="Roboto"/>
                <a:ea typeface="Roboto"/>
                <a:cs typeface="Roboto"/>
                <a:sym typeface="Roboto"/>
              </a:rPr>
              <a:t>, infographics &amp; images by </a:t>
            </a:r>
            <a:r>
              <a:rPr lang="en" sz="1000" b="1">
                <a:solidFill>
                  <a:srgbClr val="000549"/>
                </a:solidFill>
                <a:uFill>
                  <a:noFill/>
                </a:uFill>
                <a:latin typeface="Roboto"/>
                <a:ea typeface="Roboto"/>
                <a:cs typeface="Roboto"/>
                <a:sym typeface="Roboto"/>
                <a:hlinkClick r:id="rId4">
                  <a:extLst>
                    <a:ext uri="{A12FA001-AC4F-418D-AE19-62706E023703}">
                      <ahyp:hlinkClr xmlns="" xmlns:ahyp="http://schemas.microsoft.com/office/drawing/2018/hyperlinkcolor" val="tx"/>
                    </a:ext>
                  </a:extLst>
                </a:hlinkClick>
              </a:rPr>
              <a:t>Freepik</a:t>
            </a:r>
            <a:r>
              <a:rPr lang="en" sz="1000">
                <a:solidFill>
                  <a:srgbClr val="000549"/>
                </a:solidFill>
                <a:latin typeface="Roboto"/>
                <a:ea typeface="Roboto"/>
                <a:cs typeface="Roboto"/>
                <a:sym typeface="Roboto"/>
              </a:rPr>
              <a:t> and illustrations by </a:t>
            </a:r>
            <a:r>
              <a:rPr lang="en" sz="1000" b="1">
                <a:solidFill>
                  <a:srgbClr val="000549"/>
                </a:solidFill>
                <a:uFill>
                  <a:noFill/>
                </a:uFill>
                <a:latin typeface="Roboto"/>
                <a:ea typeface="Roboto"/>
                <a:cs typeface="Roboto"/>
                <a:sym typeface="Roboto"/>
                <a:hlinkClick r:id="rId5">
                  <a:extLst>
                    <a:ext uri="{A12FA001-AC4F-418D-AE19-62706E023703}">
                      <ahyp:hlinkClr xmlns="" xmlns:ahyp="http://schemas.microsoft.com/office/drawing/2018/hyperlinkcolor" val="tx"/>
                    </a:ext>
                  </a:extLst>
                </a:hlinkClick>
              </a:rPr>
              <a:t>Storyset</a:t>
            </a:r>
            <a:endParaRPr sz="1000" b="1">
              <a:solidFill>
                <a:srgbClr val="000549"/>
              </a:solidFill>
              <a:latin typeface="Roboto"/>
              <a:ea typeface="Roboto"/>
              <a:cs typeface="Roboto"/>
              <a:sym typeface="Roboto"/>
            </a:endParaRPr>
          </a:p>
          <a:p>
            <a:pPr marL="0" lvl="0" indent="0" algn="ctr" rtl="0">
              <a:spcBef>
                <a:spcPts val="300"/>
              </a:spcBef>
              <a:spcAft>
                <a:spcPts val="0"/>
              </a:spcAft>
              <a:buNone/>
            </a:pPr>
            <a:endParaRPr sz="1000">
              <a:solidFill>
                <a:srgbClr val="434343"/>
              </a:solidFill>
              <a:latin typeface="Roboto"/>
              <a:ea typeface="Roboto"/>
              <a:cs typeface="Roboto"/>
              <a:sym typeface="Roboto"/>
            </a:endParaRPr>
          </a:p>
          <a:p>
            <a:pPr marL="0" lvl="0" indent="0" algn="ctr" rtl="0">
              <a:spcBef>
                <a:spcPts val="300"/>
              </a:spcBef>
              <a:spcAft>
                <a:spcPts val="0"/>
              </a:spcAft>
              <a:buNone/>
            </a:pPr>
            <a:endParaRPr sz="1000" b="1">
              <a:solidFill>
                <a:srgbClr val="434343"/>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7"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1"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1"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7"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5108600" y="1906375"/>
            <a:ext cx="3135000" cy="2394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4000"/>
              <a:buNone/>
              <a:defRPr sz="40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5"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5"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4"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4"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7"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2"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2"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A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6" r:id="rId12"/>
    <p:sldLayoutId id="2147483668" r:id="rId13"/>
    <p:sldLayoutId id="2147483669" r:id="rId14"/>
    <p:sldLayoutId id="2147483671" r:id="rId15"/>
    <p:sldLayoutId id="2147483673" r:id="rId16"/>
    <p:sldLayoutId id="2147483675" r:id="rId17"/>
    <p:sldLayoutId id="2147483677" r:id="rId18"/>
    <p:sldLayoutId id="2147483679" r:id="rId19"/>
    <p:sldLayoutId id="2147483680" r:id="rId20"/>
    <p:sldLayoutId id="2147483681" r:id="rId21"/>
    <p:sldLayoutId id="2147483682" r:id="rId22"/>
    <p:sldLayoutId id="2147483683" r:id="rId23"/>
    <p:sldLayoutId id="2147483684" r:id="rId24"/>
    <p:sldLayoutId id="2147483685" r:id="rId25"/>
  </p:sldLayoutIdLst>
  <mc:AlternateContent xmlns:mc="http://schemas.openxmlformats.org/markup-compatibility/2006" xmlns:p14="http://schemas.microsoft.com/office/powerpoint/2010/main">
    <mc:Choice Requires="p14">
      <p:transition spd="med" p14:dur="7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Jobclopedia@gmail.com"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48" name="Google Shape;248;p43"/>
          <p:cNvGrpSpPr/>
          <p:nvPr/>
        </p:nvGrpSpPr>
        <p:grpSpPr>
          <a:xfrm>
            <a:off x="3907237" y="751371"/>
            <a:ext cx="5065148" cy="3795451"/>
            <a:chOff x="936525" y="238100"/>
            <a:chExt cx="5319975" cy="3986400"/>
          </a:xfrm>
        </p:grpSpPr>
        <p:sp>
          <p:nvSpPr>
            <p:cNvPr id="249" name="Google Shape;249;p43"/>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50" name="Google Shape;250;p43"/>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51" name="Google Shape;251;p43"/>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52" name="Google Shape;252;p43"/>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53" name="Google Shape;253;p43"/>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grpSp>
      <p:sp>
        <p:nvSpPr>
          <p:cNvPr id="254" name="Google Shape;254;p43"/>
          <p:cNvSpPr txBox="1">
            <a:spLocks noGrp="1"/>
          </p:cNvSpPr>
          <p:nvPr>
            <p:ph type="ctrTitle"/>
          </p:nvPr>
        </p:nvSpPr>
        <p:spPr>
          <a:xfrm>
            <a:off x="35084" y="600153"/>
            <a:ext cx="5724155" cy="830053"/>
          </a:xfrm>
          <a:prstGeom prst="rect">
            <a:avLst/>
          </a:prstGeom>
        </p:spPr>
        <p:txBody>
          <a:bodyPr spcFirstLastPara="1" wrap="square" lIns="91425" tIns="91425" rIns="91425" bIns="91425" anchor="b" anchorCtr="0">
            <a:noAutofit/>
          </a:bodyPr>
          <a:lstStyle/>
          <a:p>
            <a:r>
              <a:rPr lang="en-ZA" dirty="0" smtClean="0"/>
              <a:t>EDU-WORLD</a:t>
            </a:r>
            <a:endParaRPr dirty="0"/>
          </a:p>
        </p:txBody>
      </p:sp>
      <p:cxnSp>
        <p:nvCxnSpPr>
          <p:cNvPr id="256" name="Google Shape;256;p43"/>
          <p:cNvCxnSpPr/>
          <p:nvPr/>
        </p:nvCxnSpPr>
        <p:spPr>
          <a:xfrm>
            <a:off x="219332" y="1335885"/>
            <a:ext cx="1349896" cy="0"/>
          </a:xfrm>
          <a:prstGeom prst="straightConnector1">
            <a:avLst/>
          </a:prstGeom>
          <a:noFill/>
          <a:ln w="38100" cap="flat" cmpd="sng">
            <a:solidFill>
              <a:schemeClr val="accent6"/>
            </a:solidFill>
            <a:prstDash val="solid"/>
            <a:round/>
            <a:headEnd type="none" w="med" len="med"/>
            <a:tailEnd type="none" w="med" len="med"/>
          </a:ln>
        </p:spPr>
      </p:cxnSp>
      <p:grpSp>
        <p:nvGrpSpPr>
          <p:cNvPr id="257" name="Google Shape;257;p43"/>
          <p:cNvGrpSpPr/>
          <p:nvPr/>
        </p:nvGrpSpPr>
        <p:grpSpPr>
          <a:xfrm>
            <a:off x="5155999" y="1353193"/>
            <a:ext cx="3833823" cy="3329590"/>
            <a:chOff x="1713850" y="264375"/>
            <a:chExt cx="4954550" cy="5212200"/>
          </a:xfrm>
        </p:grpSpPr>
        <p:sp>
          <p:nvSpPr>
            <p:cNvPr id="258" name="Google Shape;258;p43"/>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259" name="Google Shape;259;p43"/>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260" name="Google Shape;260;p43"/>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261" name="Google Shape;261;p43"/>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62" name="Google Shape;262;p43"/>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63" name="Google Shape;263;p43"/>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64" name="Google Shape;264;p43"/>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65" name="Google Shape;265;p43"/>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66" name="Google Shape;266;p43"/>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67" name="Google Shape;267;p43"/>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68" name="Google Shape;268;p43"/>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69" name="Google Shape;269;p43"/>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70" name="Google Shape;270;p43"/>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71" name="Google Shape;271;p43"/>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72" name="Google Shape;272;p43"/>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endParaRPr dirty="0"/>
            </a:p>
          </p:txBody>
        </p:sp>
        <p:sp>
          <p:nvSpPr>
            <p:cNvPr id="273" name="Google Shape;273;p43"/>
            <p:cNvSpPr/>
            <p:nvPr/>
          </p:nvSpPr>
          <p:spPr>
            <a:xfrm>
              <a:off x="3494238" y="1299104"/>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endParaRPr dirty="0"/>
            </a:p>
          </p:txBody>
        </p:sp>
        <p:sp>
          <p:nvSpPr>
            <p:cNvPr id="274" name="Google Shape;274;p43"/>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lumMod val="20000"/>
                <a:lumOff val="80000"/>
              </a:schemeClr>
            </a:solidFill>
            <a:ln>
              <a:noFill/>
            </a:ln>
          </p:spPr>
          <p:txBody>
            <a:bodyPr spcFirstLastPara="1" wrap="square" lIns="91425" tIns="91425" rIns="91425" bIns="91425" anchor="ctr" anchorCtr="0">
              <a:noAutofit/>
            </a:bodyPr>
            <a:lstStyle/>
            <a:p>
              <a:endParaRPr dirty="0"/>
            </a:p>
          </p:txBody>
        </p:sp>
        <p:sp>
          <p:nvSpPr>
            <p:cNvPr id="275" name="Google Shape;275;p43"/>
            <p:cNvSpPr/>
            <p:nvPr/>
          </p:nvSpPr>
          <p:spPr>
            <a:xfrm>
              <a:off x="3856963" y="1995076"/>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bg2">
                <a:lumMod val="50000"/>
              </a:schemeClr>
            </a:solidFill>
            <a:ln>
              <a:noFill/>
            </a:ln>
          </p:spPr>
          <p:txBody>
            <a:bodyPr spcFirstLastPara="1" wrap="square" lIns="91425" tIns="91425" rIns="91425" bIns="91425" anchor="ctr" anchorCtr="0">
              <a:noAutofit/>
            </a:bodyPr>
            <a:lstStyle/>
            <a:p>
              <a:endParaRPr dirty="0"/>
            </a:p>
          </p:txBody>
        </p:sp>
        <p:sp>
          <p:nvSpPr>
            <p:cNvPr id="281" name="Google Shape;281;p43"/>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83" name="Google Shape;283;p43"/>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84" name="Google Shape;284;p43"/>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90" name="Google Shape;290;p43"/>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293" name="Google Shape;293;p43"/>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17" name="Google Shape;317;p43"/>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18" name="Google Shape;318;p43"/>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19" name="Google Shape;319;p43"/>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0" name="Google Shape;320;p43"/>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1" name="Google Shape;321;p43"/>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322" name="Google Shape;322;p43"/>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23" name="Google Shape;323;p43"/>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24" name="Google Shape;324;p43"/>
            <p:cNvSpPr/>
            <p:nvPr/>
          </p:nvSpPr>
          <p:spPr>
            <a:xfrm>
              <a:off x="5137061" y="1393561"/>
              <a:ext cx="577900" cy="577901"/>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25" name="Google Shape;325;p43"/>
            <p:cNvSpPr/>
            <p:nvPr/>
          </p:nvSpPr>
          <p:spPr>
            <a:xfrm>
              <a:off x="5261972" y="1506611"/>
              <a:ext cx="336475" cy="336476"/>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6" name="Google Shape;326;p43"/>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27" name="Google Shape;327;p43"/>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8" name="Google Shape;328;p43"/>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329" name="Google Shape;329;p43"/>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30" name="Google Shape;330;p43"/>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31" name="Google Shape;331;p43"/>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32" name="Google Shape;332;p43"/>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33" name="Google Shape;333;p43"/>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34" name="Google Shape;334;p43"/>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35" name="Google Shape;335;p43"/>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36" name="Google Shape;336;p43"/>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37" name="Google Shape;337;p43"/>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38" name="Google Shape;338;p43"/>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39" name="Google Shape;339;p43"/>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40" name="Google Shape;340;p43"/>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41" name="Google Shape;341;p43"/>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42" name="Google Shape;342;p43"/>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43" name="Google Shape;343;p43"/>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44" name="Google Shape;344;p43"/>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45" name="Google Shape;345;p43"/>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46" name="Google Shape;346;p43"/>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47" name="Google Shape;347;p43"/>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348" name="Google Shape;348;p43"/>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49" name="Google Shape;349;p43"/>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50" name="Google Shape;350;p43"/>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51" name="Google Shape;351;p43"/>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grpSp>
      <p:grpSp>
        <p:nvGrpSpPr>
          <p:cNvPr id="106" name="Google Shape;8549;p86">
            <a:extLst>
              <a:ext uri="{FF2B5EF4-FFF2-40B4-BE49-F238E27FC236}">
                <a16:creationId xmlns:a16="http://schemas.microsoft.com/office/drawing/2014/main" id="{05449F5A-F0AE-494D-9037-F1D82E6BD6D4}"/>
              </a:ext>
            </a:extLst>
          </p:cNvPr>
          <p:cNvGrpSpPr/>
          <p:nvPr/>
        </p:nvGrpSpPr>
        <p:grpSpPr>
          <a:xfrm rot="19977396">
            <a:off x="6439482" y="2741010"/>
            <a:ext cx="345640" cy="356660"/>
            <a:chOff x="842683" y="2394751"/>
            <a:chExt cx="345640" cy="356660"/>
          </a:xfrm>
        </p:grpSpPr>
        <p:sp>
          <p:nvSpPr>
            <p:cNvPr id="107" name="Google Shape;8550;p86">
              <a:extLst>
                <a:ext uri="{FF2B5EF4-FFF2-40B4-BE49-F238E27FC236}">
                  <a16:creationId xmlns:a16="http://schemas.microsoft.com/office/drawing/2014/main" id="{8FAB162D-B0C6-47C9-BB53-85D632813B55}"/>
                </a:ext>
              </a:extLst>
            </p:cNvPr>
            <p:cNvSpPr/>
            <p:nvPr/>
          </p:nvSpPr>
          <p:spPr>
            <a:xfrm>
              <a:off x="1099042" y="2499888"/>
              <a:ext cx="89266" cy="107353"/>
            </a:xfrm>
            <a:custGeom>
              <a:avLst/>
              <a:gdLst/>
              <a:ahLst/>
              <a:cxnLst/>
              <a:rect l="l" t="t" r="r" b="b"/>
              <a:pathLst>
                <a:path w="5962" h="7170" extrusionOk="0">
                  <a:moveTo>
                    <a:pt x="2977"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603" y="7124"/>
                    <a:pt x="5663" y="7166"/>
                    <a:pt x="5742" y="7169"/>
                  </a:cubicBezTo>
                  <a:lnTo>
                    <a:pt x="5742" y="7169"/>
                  </a:lnTo>
                  <a:cubicBezTo>
                    <a:pt x="5882" y="7163"/>
                    <a:pt x="5961" y="7019"/>
                    <a:pt x="5900" y="6896"/>
                  </a:cubicBezTo>
                  <a:lnTo>
                    <a:pt x="3145" y="126"/>
                  </a:lnTo>
                  <a:cubicBezTo>
                    <a:pt x="3114" y="42"/>
                    <a:pt x="3046" y="0"/>
                    <a:pt x="2977" y="0"/>
                  </a:cubicBezTo>
                  <a:close/>
                  <a:moveTo>
                    <a:pt x="5742" y="7169"/>
                  </a:moveTo>
                  <a:lnTo>
                    <a:pt x="5742" y="7169"/>
                  </a:lnTo>
                  <a:cubicBezTo>
                    <a:pt x="5738" y="7170"/>
                    <a:pt x="5735" y="7170"/>
                    <a:pt x="5731" y="7170"/>
                  </a:cubicBezTo>
                  <a:lnTo>
                    <a:pt x="5752" y="7170"/>
                  </a:lnTo>
                  <a:cubicBezTo>
                    <a:pt x="5749" y="7170"/>
                    <a:pt x="5745" y="7170"/>
                    <a:pt x="5742" y="7169"/>
                  </a:cubicBez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08" name="Google Shape;8551;p86">
              <a:extLst>
                <a:ext uri="{FF2B5EF4-FFF2-40B4-BE49-F238E27FC236}">
                  <a16:creationId xmlns:a16="http://schemas.microsoft.com/office/drawing/2014/main" id="{FA388CDE-FBA7-4E97-9F3D-9266BDA9985C}"/>
                </a:ext>
              </a:extLst>
            </p:cNvPr>
            <p:cNvSpPr/>
            <p:nvPr/>
          </p:nvSpPr>
          <p:spPr>
            <a:xfrm>
              <a:off x="1098908" y="2603138"/>
              <a:ext cx="89416" cy="47852"/>
            </a:xfrm>
            <a:custGeom>
              <a:avLst/>
              <a:gdLst/>
              <a:ahLst/>
              <a:cxnLst/>
              <a:rect l="l" t="t" r="r" b="b"/>
              <a:pathLst>
                <a:path w="5972" h="3196" extrusionOk="0">
                  <a:moveTo>
                    <a:pt x="43" y="0"/>
                  </a:moveTo>
                  <a:cubicBezTo>
                    <a:pt x="22" y="0"/>
                    <a:pt x="1" y="21"/>
                    <a:pt x="1" y="42"/>
                  </a:cubicBezTo>
                  <a:lnTo>
                    <a:pt x="1" y="358"/>
                  </a:lnTo>
                  <a:cubicBezTo>
                    <a:pt x="1" y="1935"/>
                    <a:pt x="1283" y="3196"/>
                    <a:pt x="2860" y="3196"/>
                  </a:cubicBezTo>
                  <a:lnTo>
                    <a:pt x="3133" y="3196"/>
                  </a:lnTo>
                  <a:cubicBezTo>
                    <a:pt x="4689" y="3196"/>
                    <a:pt x="5972" y="1935"/>
                    <a:pt x="5972" y="358"/>
                  </a:cubicBezTo>
                  <a:lnTo>
                    <a:pt x="5972" y="42"/>
                  </a:lnTo>
                  <a:cubicBezTo>
                    <a:pt x="5972" y="21"/>
                    <a:pt x="5951" y="0"/>
                    <a:pt x="5930" y="0"/>
                  </a:cubicBezTo>
                  <a:close/>
                </a:path>
              </a:pathLst>
            </a:custGeom>
            <a:solidFill>
              <a:srgbClr val="A7B9C7"/>
            </a:solidFill>
            <a:ln>
              <a:noFill/>
            </a:ln>
          </p:spPr>
          <p:txBody>
            <a:bodyPr spcFirstLastPara="1" wrap="square" lIns="91425" tIns="91425" rIns="91425" bIns="91425" anchor="ctr" anchorCtr="0">
              <a:noAutofit/>
            </a:bodyPr>
            <a:lstStyle/>
            <a:p>
              <a:endParaRPr/>
            </a:p>
          </p:txBody>
        </p:sp>
        <p:sp>
          <p:nvSpPr>
            <p:cNvPr id="109" name="Google Shape;8552;p86">
              <a:extLst>
                <a:ext uri="{FF2B5EF4-FFF2-40B4-BE49-F238E27FC236}">
                  <a16:creationId xmlns:a16="http://schemas.microsoft.com/office/drawing/2014/main" id="{6F9B5B0E-6FCD-4A9D-906B-4DE974CA6571}"/>
                </a:ext>
              </a:extLst>
            </p:cNvPr>
            <p:cNvSpPr/>
            <p:nvPr/>
          </p:nvSpPr>
          <p:spPr>
            <a:xfrm>
              <a:off x="1127236" y="2603138"/>
              <a:ext cx="61088" cy="48182"/>
            </a:xfrm>
            <a:custGeom>
              <a:avLst/>
              <a:gdLst/>
              <a:ahLst/>
              <a:cxnLst/>
              <a:rect l="l" t="t" r="r" b="b"/>
              <a:pathLst>
                <a:path w="4080" h="3218" extrusionOk="0">
                  <a:moveTo>
                    <a:pt x="1830" y="0"/>
                  </a:moveTo>
                  <a:cubicBezTo>
                    <a:pt x="1851" y="0"/>
                    <a:pt x="1872" y="21"/>
                    <a:pt x="1872" y="42"/>
                  </a:cubicBezTo>
                  <a:lnTo>
                    <a:pt x="1872" y="358"/>
                  </a:lnTo>
                  <a:cubicBezTo>
                    <a:pt x="1872" y="1556"/>
                    <a:pt x="1115" y="2628"/>
                    <a:pt x="1" y="3049"/>
                  </a:cubicBezTo>
                  <a:cubicBezTo>
                    <a:pt x="295" y="3154"/>
                    <a:pt x="632" y="3217"/>
                    <a:pt x="947" y="3217"/>
                  </a:cubicBezTo>
                  <a:lnTo>
                    <a:pt x="1220" y="3217"/>
                  </a:lnTo>
                  <a:cubicBezTo>
                    <a:pt x="2797" y="3217"/>
                    <a:pt x="4080" y="1935"/>
                    <a:pt x="4080" y="358"/>
                  </a:cubicBezTo>
                  <a:lnTo>
                    <a:pt x="4080" y="42"/>
                  </a:lnTo>
                  <a:cubicBezTo>
                    <a:pt x="4080" y="21"/>
                    <a:pt x="4059" y="0"/>
                    <a:pt x="4038" y="0"/>
                  </a:cubicBezTo>
                  <a:close/>
                </a:path>
              </a:pathLst>
            </a:custGeom>
            <a:solidFill>
              <a:srgbClr val="A5B8C6"/>
            </a:solidFill>
            <a:ln>
              <a:noFill/>
            </a:ln>
          </p:spPr>
          <p:txBody>
            <a:bodyPr spcFirstLastPara="1" wrap="square" lIns="91425" tIns="91425" rIns="91425" bIns="91425" anchor="ctr" anchorCtr="0">
              <a:noAutofit/>
            </a:bodyPr>
            <a:lstStyle/>
            <a:p>
              <a:endParaRPr/>
            </a:p>
          </p:txBody>
        </p:sp>
        <p:sp>
          <p:nvSpPr>
            <p:cNvPr id="110" name="Google Shape;8553;p86">
              <a:extLst>
                <a:ext uri="{FF2B5EF4-FFF2-40B4-BE49-F238E27FC236}">
                  <a16:creationId xmlns:a16="http://schemas.microsoft.com/office/drawing/2014/main" id="{7D1C0143-F7F1-4311-AACB-45853EAC3DCB}"/>
                </a:ext>
              </a:extLst>
            </p:cNvPr>
            <p:cNvSpPr/>
            <p:nvPr/>
          </p:nvSpPr>
          <p:spPr>
            <a:xfrm>
              <a:off x="842803" y="2499888"/>
              <a:ext cx="89281" cy="107353"/>
            </a:xfrm>
            <a:custGeom>
              <a:avLst/>
              <a:gdLst/>
              <a:ahLst/>
              <a:cxnLst/>
              <a:rect l="l" t="t" r="r" b="b"/>
              <a:pathLst>
                <a:path w="5963" h="7170" extrusionOk="0">
                  <a:moveTo>
                    <a:pt x="2980"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584" y="7128"/>
                    <a:pt x="5669" y="7170"/>
                    <a:pt x="5732" y="7170"/>
                  </a:cubicBezTo>
                  <a:cubicBezTo>
                    <a:pt x="5879" y="7170"/>
                    <a:pt x="5963" y="7022"/>
                    <a:pt x="5921" y="6896"/>
                  </a:cubicBezTo>
                  <a:lnTo>
                    <a:pt x="3167" y="126"/>
                  </a:lnTo>
                  <a:cubicBezTo>
                    <a:pt x="3125" y="42"/>
                    <a:pt x="3051" y="0"/>
                    <a:pt x="2980" y="0"/>
                  </a:cubicBez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11" name="Google Shape;8554;p86">
              <a:extLst>
                <a:ext uri="{FF2B5EF4-FFF2-40B4-BE49-F238E27FC236}">
                  <a16:creationId xmlns:a16="http://schemas.microsoft.com/office/drawing/2014/main" id="{105264A2-0A99-4107-8EE8-F9C6A0B14DA4}"/>
                </a:ext>
              </a:extLst>
            </p:cNvPr>
            <p:cNvSpPr/>
            <p:nvPr/>
          </p:nvSpPr>
          <p:spPr>
            <a:xfrm>
              <a:off x="842683" y="2603138"/>
              <a:ext cx="89715" cy="47867"/>
            </a:xfrm>
            <a:custGeom>
              <a:avLst/>
              <a:gdLst/>
              <a:ahLst/>
              <a:cxnLst/>
              <a:rect l="l" t="t" r="r" b="b"/>
              <a:pathLst>
                <a:path w="5992" h="3197" extrusionOk="0">
                  <a:moveTo>
                    <a:pt x="42" y="0"/>
                  </a:moveTo>
                  <a:cubicBezTo>
                    <a:pt x="21" y="0"/>
                    <a:pt x="0" y="21"/>
                    <a:pt x="0" y="42"/>
                  </a:cubicBezTo>
                  <a:lnTo>
                    <a:pt x="0" y="358"/>
                  </a:lnTo>
                  <a:cubicBezTo>
                    <a:pt x="0" y="1922"/>
                    <a:pt x="1262" y="3196"/>
                    <a:pt x="2821" y="3196"/>
                  </a:cubicBezTo>
                  <a:cubicBezTo>
                    <a:pt x="2834" y="3196"/>
                    <a:pt x="2847" y="3196"/>
                    <a:pt x="2859" y="3196"/>
                  </a:cubicBezTo>
                  <a:lnTo>
                    <a:pt x="3133" y="3196"/>
                  </a:lnTo>
                  <a:cubicBezTo>
                    <a:pt x="4709" y="3196"/>
                    <a:pt x="5992" y="1935"/>
                    <a:pt x="5992" y="358"/>
                  </a:cubicBezTo>
                  <a:lnTo>
                    <a:pt x="5992" y="42"/>
                  </a:lnTo>
                  <a:cubicBezTo>
                    <a:pt x="5992" y="21"/>
                    <a:pt x="5971" y="0"/>
                    <a:pt x="5950" y="0"/>
                  </a:cubicBezTo>
                  <a:close/>
                </a:path>
              </a:pathLst>
            </a:custGeom>
            <a:solidFill>
              <a:srgbClr val="A7B9C7"/>
            </a:solidFill>
            <a:ln>
              <a:noFill/>
            </a:ln>
          </p:spPr>
          <p:txBody>
            <a:bodyPr spcFirstLastPara="1" wrap="square" lIns="91425" tIns="91425" rIns="91425" bIns="91425" anchor="ctr" anchorCtr="0">
              <a:noAutofit/>
            </a:bodyPr>
            <a:lstStyle/>
            <a:p>
              <a:endParaRPr/>
            </a:p>
          </p:txBody>
        </p:sp>
        <p:sp>
          <p:nvSpPr>
            <p:cNvPr id="112" name="Google Shape;8555;p86">
              <a:extLst>
                <a:ext uri="{FF2B5EF4-FFF2-40B4-BE49-F238E27FC236}">
                  <a16:creationId xmlns:a16="http://schemas.microsoft.com/office/drawing/2014/main" id="{9E149EA7-CD6E-4169-A4A8-21C709FBEB3A}"/>
                </a:ext>
              </a:extLst>
            </p:cNvPr>
            <p:cNvSpPr/>
            <p:nvPr/>
          </p:nvSpPr>
          <p:spPr>
            <a:xfrm>
              <a:off x="871011" y="2603138"/>
              <a:ext cx="61073" cy="48182"/>
            </a:xfrm>
            <a:custGeom>
              <a:avLst/>
              <a:gdLst/>
              <a:ahLst/>
              <a:cxnLst/>
              <a:rect l="l" t="t" r="r" b="b"/>
              <a:pathLst>
                <a:path w="4079" h="3218" extrusionOk="0">
                  <a:moveTo>
                    <a:pt x="1829" y="0"/>
                  </a:moveTo>
                  <a:cubicBezTo>
                    <a:pt x="1850" y="0"/>
                    <a:pt x="1871" y="21"/>
                    <a:pt x="1871" y="42"/>
                  </a:cubicBezTo>
                  <a:lnTo>
                    <a:pt x="1871" y="358"/>
                  </a:lnTo>
                  <a:cubicBezTo>
                    <a:pt x="1871" y="1556"/>
                    <a:pt x="1114" y="2628"/>
                    <a:pt x="0" y="3028"/>
                  </a:cubicBezTo>
                  <a:cubicBezTo>
                    <a:pt x="295" y="3154"/>
                    <a:pt x="631" y="3217"/>
                    <a:pt x="967" y="3217"/>
                  </a:cubicBezTo>
                  <a:lnTo>
                    <a:pt x="1220" y="3217"/>
                  </a:lnTo>
                  <a:cubicBezTo>
                    <a:pt x="2796" y="3217"/>
                    <a:pt x="4079" y="1935"/>
                    <a:pt x="4079" y="358"/>
                  </a:cubicBezTo>
                  <a:lnTo>
                    <a:pt x="4079" y="42"/>
                  </a:lnTo>
                  <a:cubicBezTo>
                    <a:pt x="4079" y="21"/>
                    <a:pt x="4058" y="0"/>
                    <a:pt x="4058" y="0"/>
                  </a:cubicBezTo>
                  <a:close/>
                </a:path>
              </a:pathLst>
            </a:custGeom>
            <a:solidFill>
              <a:srgbClr val="A5B8C6"/>
            </a:solidFill>
            <a:ln>
              <a:noFill/>
            </a:ln>
          </p:spPr>
          <p:txBody>
            <a:bodyPr spcFirstLastPara="1" wrap="square" lIns="91425" tIns="91425" rIns="91425" bIns="91425" anchor="ctr" anchorCtr="0">
              <a:noAutofit/>
            </a:bodyPr>
            <a:lstStyle/>
            <a:p>
              <a:endParaRPr/>
            </a:p>
          </p:txBody>
        </p:sp>
        <p:sp>
          <p:nvSpPr>
            <p:cNvPr id="113" name="Google Shape;8556;p86">
              <a:extLst>
                <a:ext uri="{FF2B5EF4-FFF2-40B4-BE49-F238E27FC236}">
                  <a16:creationId xmlns:a16="http://schemas.microsoft.com/office/drawing/2014/main" id="{04D0CA39-D54D-46B6-91A9-33A0EC68DAB4}"/>
                </a:ext>
              </a:extLst>
            </p:cNvPr>
            <p:cNvSpPr/>
            <p:nvPr/>
          </p:nvSpPr>
          <p:spPr>
            <a:xfrm>
              <a:off x="1003533" y="2433470"/>
              <a:ext cx="23941" cy="274506"/>
            </a:xfrm>
            <a:custGeom>
              <a:avLst/>
              <a:gdLst/>
              <a:ahLst/>
              <a:cxnLst/>
              <a:rect l="l" t="t" r="r" b="b"/>
              <a:pathLst>
                <a:path w="1599" h="18334" extrusionOk="0">
                  <a:moveTo>
                    <a:pt x="0" y="0"/>
                  </a:moveTo>
                  <a:lnTo>
                    <a:pt x="0" y="18333"/>
                  </a:lnTo>
                  <a:lnTo>
                    <a:pt x="1598" y="18333"/>
                  </a:lnTo>
                  <a:lnTo>
                    <a:pt x="1598" y="0"/>
                  </a:ln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114" name="Google Shape;8557;p86">
              <a:extLst>
                <a:ext uri="{FF2B5EF4-FFF2-40B4-BE49-F238E27FC236}">
                  <a16:creationId xmlns:a16="http://schemas.microsoft.com/office/drawing/2014/main" id="{343CDEDD-4ECE-4D61-AF34-0D545D36BDED}"/>
                </a:ext>
              </a:extLst>
            </p:cNvPr>
            <p:cNvSpPr/>
            <p:nvPr/>
          </p:nvSpPr>
          <p:spPr>
            <a:xfrm>
              <a:off x="1015496" y="2433470"/>
              <a:ext cx="11978" cy="274506"/>
            </a:xfrm>
            <a:custGeom>
              <a:avLst/>
              <a:gdLst/>
              <a:ahLst/>
              <a:cxnLst/>
              <a:rect l="l" t="t" r="r" b="b"/>
              <a:pathLst>
                <a:path w="800" h="18334" extrusionOk="0">
                  <a:moveTo>
                    <a:pt x="0" y="0"/>
                  </a:moveTo>
                  <a:lnTo>
                    <a:pt x="0" y="18333"/>
                  </a:lnTo>
                  <a:lnTo>
                    <a:pt x="799" y="18333"/>
                  </a:lnTo>
                  <a:lnTo>
                    <a:pt x="799" y="0"/>
                  </a:lnTo>
                  <a:close/>
                </a:path>
              </a:pathLst>
            </a:custGeom>
            <a:solidFill>
              <a:srgbClr val="798FA1"/>
            </a:solidFill>
            <a:ln>
              <a:noFill/>
            </a:ln>
          </p:spPr>
          <p:txBody>
            <a:bodyPr spcFirstLastPara="1" wrap="square" lIns="91425" tIns="91425" rIns="91425" bIns="91425" anchor="ctr" anchorCtr="0">
              <a:noAutofit/>
            </a:bodyPr>
            <a:lstStyle/>
            <a:p>
              <a:endParaRPr/>
            </a:p>
          </p:txBody>
        </p:sp>
        <p:sp>
          <p:nvSpPr>
            <p:cNvPr id="115" name="Google Shape;8558;p86">
              <a:extLst>
                <a:ext uri="{FF2B5EF4-FFF2-40B4-BE49-F238E27FC236}">
                  <a16:creationId xmlns:a16="http://schemas.microsoft.com/office/drawing/2014/main" id="{0BD48772-7743-4C46-8128-1A7D743DED43}"/>
                </a:ext>
              </a:extLst>
            </p:cNvPr>
            <p:cNvSpPr/>
            <p:nvPr/>
          </p:nvSpPr>
          <p:spPr>
            <a:xfrm>
              <a:off x="932698" y="2697570"/>
              <a:ext cx="165910" cy="34646"/>
            </a:xfrm>
            <a:custGeom>
              <a:avLst/>
              <a:gdLst/>
              <a:ahLst/>
              <a:cxnLst/>
              <a:rect l="l" t="t" r="r" b="b"/>
              <a:pathLst>
                <a:path w="11081" h="2314" extrusionOk="0">
                  <a:moveTo>
                    <a:pt x="737" y="1"/>
                  </a:moveTo>
                  <a:cubicBezTo>
                    <a:pt x="337" y="1"/>
                    <a:pt x="1" y="337"/>
                    <a:pt x="1" y="736"/>
                  </a:cubicBezTo>
                  <a:lnTo>
                    <a:pt x="1" y="2313"/>
                  </a:lnTo>
                  <a:lnTo>
                    <a:pt x="11081" y="2313"/>
                  </a:lnTo>
                  <a:lnTo>
                    <a:pt x="11081" y="736"/>
                  </a:lnTo>
                  <a:cubicBezTo>
                    <a:pt x="11060" y="316"/>
                    <a:pt x="10723" y="1"/>
                    <a:pt x="10324" y="1"/>
                  </a:cubicBez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16" name="Google Shape;8559;p86">
              <a:extLst>
                <a:ext uri="{FF2B5EF4-FFF2-40B4-BE49-F238E27FC236}">
                  <a16:creationId xmlns:a16="http://schemas.microsoft.com/office/drawing/2014/main" id="{9814AC85-65F6-4123-98B1-31A180B6F2B5}"/>
                </a:ext>
              </a:extLst>
            </p:cNvPr>
            <p:cNvSpPr/>
            <p:nvPr/>
          </p:nvSpPr>
          <p:spPr>
            <a:xfrm>
              <a:off x="993771" y="2394751"/>
              <a:ext cx="43465" cy="43450"/>
            </a:xfrm>
            <a:custGeom>
              <a:avLst/>
              <a:gdLst/>
              <a:ahLst/>
              <a:cxnLst/>
              <a:rect l="l" t="t" r="r" b="b"/>
              <a:pathLst>
                <a:path w="2903" h="2902" extrusionOk="0">
                  <a:moveTo>
                    <a:pt x="1451" y="0"/>
                  </a:moveTo>
                  <a:cubicBezTo>
                    <a:pt x="652" y="0"/>
                    <a:pt x="1" y="652"/>
                    <a:pt x="1" y="1451"/>
                  </a:cubicBezTo>
                  <a:cubicBezTo>
                    <a:pt x="1" y="2250"/>
                    <a:pt x="652" y="2902"/>
                    <a:pt x="1451" y="2902"/>
                  </a:cubicBezTo>
                  <a:cubicBezTo>
                    <a:pt x="2250" y="2902"/>
                    <a:pt x="2902" y="2250"/>
                    <a:pt x="2902" y="1451"/>
                  </a:cubicBezTo>
                  <a:cubicBezTo>
                    <a:pt x="2902" y="652"/>
                    <a:pt x="2250" y="0"/>
                    <a:pt x="1451" y="0"/>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117" name="Google Shape;8560;p86">
              <a:extLst>
                <a:ext uri="{FF2B5EF4-FFF2-40B4-BE49-F238E27FC236}">
                  <a16:creationId xmlns:a16="http://schemas.microsoft.com/office/drawing/2014/main" id="{CD9E25DD-A8B5-4C02-904F-BB4A77A46FB9}"/>
                </a:ext>
              </a:extLst>
            </p:cNvPr>
            <p:cNvSpPr/>
            <p:nvPr/>
          </p:nvSpPr>
          <p:spPr>
            <a:xfrm>
              <a:off x="996286" y="2397266"/>
              <a:ext cx="45037" cy="40950"/>
            </a:xfrm>
            <a:custGeom>
              <a:avLst/>
              <a:gdLst/>
              <a:ahLst/>
              <a:cxnLst/>
              <a:rect l="l" t="t" r="r" b="b"/>
              <a:pathLst>
                <a:path w="3008" h="2735" extrusionOk="0">
                  <a:moveTo>
                    <a:pt x="1935" y="0"/>
                  </a:moveTo>
                  <a:cubicBezTo>
                    <a:pt x="2452" y="1017"/>
                    <a:pt x="1655" y="2105"/>
                    <a:pt x="668" y="2105"/>
                  </a:cubicBezTo>
                  <a:cubicBezTo>
                    <a:pt x="451" y="2105"/>
                    <a:pt x="224" y="2052"/>
                    <a:pt x="1" y="1935"/>
                  </a:cubicBezTo>
                  <a:lnTo>
                    <a:pt x="1" y="1935"/>
                  </a:lnTo>
                  <a:cubicBezTo>
                    <a:pt x="261" y="2455"/>
                    <a:pt x="769" y="2734"/>
                    <a:pt x="1289" y="2734"/>
                  </a:cubicBezTo>
                  <a:cubicBezTo>
                    <a:pt x="1651" y="2734"/>
                    <a:pt x="2020" y="2598"/>
                    <a:pt x="2314" y="2313"/>
                  </a:cubicBezTo>
                  <a:cubicBezTo>
                    <a:pt x="3007" y="1619"/>
                    <a:pt x="2818" y="442"/>
                    <a:pt x="1935" y="0"/>
                  </a:cubicBezTo>
                  <a:close/>
                </a:path>
              </a:pathLst>
            </a:custGeom>
            <a:solidFill>
              <a:srgbClr val="798FA1"/>
            </a:solidFill>
            <a:ln>
              <a:noFill/>
            </a:ln>
          </p:spPr>
          <p:txBody>
            <a:bodyPr spcFirstLastPara="1" wrap="square" lIns="91425" tIns="91425" rIns="91425" bIns="91425" anchor="ctr" anchorCtr="0">
              <a:noAutofit/>
            </a:bodyPr>
            <a:lstStyle/>
            <a:p>
              <a:endParaRPr/>
            </a:p>
          </p:txBody>
        </p:sp>
        <p:sp>
          <p:nvSpPr>
            <p:cNvPr id="118" name="Google Shape;8561;p86">
              <a:extLst>
                <a:ext uri="{FF2B5EF4-FFF2-40B4-BE49-F238E27FC236}">
                  <a16:creationId xmlns:a16="http://schemas.microsoft.com/office/drawing/2014/main" id="{83430B6D-12DD-4AF0-A444-6DF2C4BA2327}"/>
                </a:ext>
              </a:extLst>
            </p:cNvPr>
            <p:cNvSpPr/>
            <p:nvPr/>
          </p:nvSpPr>
          <p:spPr>
            <a:xfrm>
              <a:off x="844570" y="2454237"/>
              <a:ext cx="341867" cy="50068"/>
            </a:xfrm>
            <a:custGeom>
              <a:avLst/>
              <a:gdLst/>
              <a:ahLst/>
              <a:cxnLst/>
              <a:rect l="l" t="t" r="r" b="b"/>
              <a:pathLst>
                <a:path w="22833" h="3344" extrusionOk="0">
                  <a:moveTo>
                    <a:pt x="8031" y="1"/>
                  </a:moveTo>
                  <a:cubicBezTo>
                    <a:pt x="7043" y="1"/>
                    <a:pt x="6097" y="400"/>
                    <a:pt x="5403" y="1115"/>
                  </a:cubicBezTo>
                  <a:cubicBezTo>
                    <a:pt x="4920" y="1620"/>
                    <a:pt x="4247" y="1914"/>
                    <a:pt x="3532" y="1914"/>
                  </a:cubicBezTo>
                  <a:lnTo>
                    <a:pt x="294" y="1914"/>
                  </a:lnTo>
                  <a:cubicBezTo>
                    <a:pt x="126" y="1914"/>
                    <a:pt x="0" y="2040"/>
                    <a:pt x="0" y="2208"/>
                  </a:cubicBezTo>
                  <a:lnTo>
                    <a:pt x="0" y="3049"/>
                  </a:lnTo>
                  <a:cubicBezTo>
                    <a:pt x="0" y="3217"/>
                    <a:pt x="126" y="3344"/>
                    <a:pt x="294" y="3344"/>
                  </a:cubicBezTo>
                  <a:lnTo>
                    <a:pt x="3658" y="3344"/>
                  </a:lnTo>
                  <a:cubicBezTo>
                    <a:pt x="4647" y="3344"/>
                    <a:pt x="5593" y="2944"/>
                    <a:pt x="6286" y="2229"/>
                  </a:cubicBezTo>
                  <a:cubicBezTo>
                    <a:pt x="6754" y="1721"/>
                    <a:pt x="7398" y="1429"/>
                    <a:pt x="8086" y="1429"/>
                  </a:cubicBezTo>
                  <a:cubicBezTo>
                    <a:pt x="8110" y="1429"/>
                    <a:pt x="8134" y="1430"/>
                    <a:pt x="8158" y="1430"/>
                  </a:cubicBezTo>
                  <a:lnTo>
                    <a:pt x="14822" y="1430"/>
                  </a:lnTo>
                  <a:cubicBezTo>
                    <a:pt x="15432" y="1430"/>
                    <a:pt x="16000" y="1683"/>
                    <a:pt x="16441" y="2124"/>
                  </a:cubicBezTo>
                  <a:cubicBezTo>
                    <a:pt x="17177" y="2902"/>
                    <a:pt x="18207" y="3344"/>
                    <a:pt x="19300" y="3344"/>
                  </a:cubicBezTo>
                  <a:lnTo>
                    <a:pt x="22559" y="3344"/>
                  </a:lnTo>
                  <a:cubicBezTo>
                    <a:pt x="22706" y="3344"/>
                    <a:pt x="22833" y="3217"/>
                    <a:pt x="22833" y="3049"/>
                  </a:cubicBezTo>
                  <a:lnTo>
                    <a:pt x="22833" y="2208"/>
                  </a:lnTo>
                  <a:cubicBezTo>
                    <a:pt x="22833" y="2040"/>
                    <a:pt x="22706" y="1914"/>
                    <a:pt x="22559" y="1914"/>
                  </a:cubicBezTo>
                  <a:lnTo>
                    <a:pt x="19321" y="1914"/>
                  </a:lnTo>
                  <a:cubicBezTo>
                    <a:pt x="18607" y="1914"/>
                    <a:pt x="17913" y="1620"/>
                    <a:pt x="17450" y="1115"/>
                  </a:cubicBezTo>
                  <a:cubicBezTo>
                    <a:pt x="16757" y="400"/>
                    <a:pt x="15810" y="1"/>
                    <a:pt x="14822" y="1"/>
                  </a:cubicBezTo>
                  <a:close/>
                </a:path>
              </a:pathLst>
            </a:custGeom>
            <a:solidFill>
              <a:srgbClr val="869FB2"/>
            </a:solidFill>
            <a:ln>
              <a:noFill/>
            </a:ln>
          </p:spPr>
          <p:txBody>
            <a:bodyPr spcFirstLastPara="1" wrap="square" lIns="91425" tIns="91425" rIns="91425" bIns="91425" anchor="ctr" anchorCtr="0">
              <a:noAutofit/>
            </a:bodyPr>
            <a:lstStyle/>
            <a:p>
              <a:endParaRPr/>
            </a:p>
          </p:txBody>
        </p:sp>
        <p:sp>
          <p:nvSpPr>
            <p:cNvPr id="119" name="Google Shape;8562;p86">
              <a:extLst>
                <a:ext uri="{FF2B5EF4-FFF2-40B4-BE49-F238E27FC236}">
                  <a16:creationId xmlns:a16="http://schemas.microsoft.com/office/drawing/2014/main" id="{AE762498-8D48-4F0A-AB79-C548213D0AB0}"/>
                </a:ext>
              </a:extLst>
            </p:cNvPr>
            <p:cNvSpPr/>
            <p:nvPr/>
          </p:nvSpPr>
          <p:spPr>
            <a:xfrm>
              <a:off x="844570" y="2466499"/>
              <a:ext cx="341867" cy="37821"/>
            </a:xfrm>
            <a:custGeom>
              <a:avLst/>
              <a:gdLst/>
              <a:ahLst/>
              <a:cxnLst/>
              <a:rect l="l" t="t" r="r" b="b"/>
              <a:pathLst>
                <a:path w="22833" h="2526" extrusionOk="0">
                  <a:moveTo>
                    <a:pt x="8086" y="1"/>
                  </a:moveTo>
                  <a:cubicBezTo>
                    <a:pt x="7398" y="1"/>
                    <a:pt x="6754" y="293"/>
                    <a:pt x="6286" y="801"/>
                  </a:cubicBezTo>
                  <a:cubicBezTo>
                    <a:pt x="5593" y="1515"/>
                    <a:pt x="4647" y="1915"/>
                    <a:pt x="3658" y="1915"/>
                  </a:cubicBezTo>
                  <a:lnTo>
                    <a:pt x="294" y="1915"/>
                  </a:lnTo>
                  <a:cubicBezTo>
                    <a:pt x="126" y="1915"/>
                    <a:pt x="21" y="1789"/>
                    <a:pt x="0" y="1642"/>
                  </a:cubicBezTo>
                  <a:lnTo>
                    <a:pt x="0" y="2230"/>
                  </a:lnTo>
                  <a:cubicBezTo>
                    <a:pt x="0" y="2398"/>
                    <a:pt x="126" y="2525"/>
                    <a:pt x="294" y="2525"/>
                  </a:cubicBezTo>
                  <a:lnTo>
                    <a:pt x="3679" y="2525"/>
                  </a:lnTo>
                  <a:cubicBezTo>
                    <a:pt x="3704" y="2525"/>
                    <a:pt x="3729" y="2525"/>
                    <a:pt x="3754" y="2525"/>
                  </a:cubicBezTo>
                  <a:cubicBezTo>
                    <a:pt x="4715" y="2525"/>
                    <a:pt x="5631" y="2128"/>
                    <a:pt x="6307" y="1431"/>
                  </a:cubicBezTo>
                  <a:cubicBezTo>
                    <a:pt x="6791" y="906"/>
                    <a:pt x="7464" y="611"/>
                    <a:pt x="8179" y="611"/>
                  </a:cubicBezTo>
                  <a:lnTo>
                    <a:pt x="14822" y="611"/>
                  </a:lnTo>
                  <a:cubicBezTo>
                    <a:pt x="15432" y="611"/>
                    <a:pt x="16000" y="864"/>
                    <a:pt x="16441" y="1305"/>
                  </a:cubicBezTo>
                  <a:cubicBezTo>
                    <a:pt x="17177" y="2083"/>
                    <a:pt x="18207" y="2525"/>
                    <a:pt x="19300" y="2525"/>
                  </a:cubicBezTo>
                  <a:lnTo>
                    <a:pt x="22559" y="2525"/>
                  </a:lnTo>
                  <a:cubicBezTo>
                    <a:pt x="22706" y="2525"/>
                    <a:pt x="22833" y="2398"/>
                    <a:pt x="22833" y="2251"/>
                  </a:cubicBezTo>
                  <a:lnTo>
                    <a:pt x="22833" y="1642"/>
                  </a:lnTo>
                  <a:cubicBezTo>
                    <a:pt x="22833" y="1789"/>
                    <a:pt x="22706" y="1915"/>
                    <a:pt x="22559" y="1915"/>
                  </a:cubicBezTo>
                  <a:lnTo>
                    <a:pt x="19300" y="1915"/>
                  </a:lnTo>
                  <a:cubicBezTo>
                    <a:pt x="18207" y="1915"/>
                    <a:pt x="17177" y="1473"/>
                    <a:pt x="16441" y="696"/>
                  </a:cubicBezTo>
                  <a:cubicBezTo>
                    <a:pt x="16000" y="254"/>
                    <a:pt x="15432" y="2"/>
                    <a:pt x="14822" y="2"/>
                  </a:cubicBezTo>
                  <a:lnTo>
                    <a:pt x="8158" y="2"/>
                  </a:lnTo>
                  <a:cubicBezTo>
                    <a:pt x="8134" y="1"/>
                    <a:pt x="8110" y="1"/>
                    <a:pt x="8086" y="1"/>
                  </a:cubicBezTo>
                  <a:close/>
                </a:path>
              </a:pathLst>
            </a:custGeom>
            <a:solidFill>
              <a:srgbClr val="798FA1"/>
            </a:solidFill>
            <a:ln>
              <a:noFill/>
            </a:ln>
          </p:spPr>
          <p:txBody>
            <a:bodyPr spcFirstLastPara="1" wrap="square" lIns="91425" tIns="91425" rIns="91425" bIns="91425" anchor="ctr" anchorCtr="0">
              <a:noAutofit/>
            </a:bodyPr>
            <a:lstStyle/>
            <a:p>
              <a:endParaRPr/>
            </a:p>
          </p:txBody>
        </p:sp>
        <p:sp>
          <p:nvSpPr>
            <p:cNvPr id="120" name="Google Shape;8563;p86">
              <a:extLst>
                <a:ext uri="{FF2B5EF4-FFF2-40B4-BE49-F238E27FC236}">
                  <a16:creationId xmlns:a16="http://schemas.microsoft.com/office/drawing/2014/main" id="{534A2134-CD86-4EBD-AF7A-A1D434D69864}"/>
                </a:ext>
              </a:extLst>
            </p:cNvPr>
            <p:cNvSpPr/>
            <p:nvPr/>
          </p:nvSpPr>
          <p:spPr>
            <a:xfrm>
              <a:off x="932698" y="2697555"/>
              <a:ext cx="165910" cy="34661"/>
            </a:xfrm>
            <a:custGeom>
              <a:avLst/>
              <a:gdLst/>
              <a:ahLst/>
              <a:cxnLst/>
              <a:rect l="l" t="t" r="r" b="b"/>
              <a:pathLst>
                <a:path w="11081" h="2315" extrusionOk="0">
                  <a:moveTo>
                    <a:pt x="10359" y="1"/>
                  </a:moveTo>
                  <a:cubicBezTo>
                    <a:pt x="10347" y="1"/>
                    <a:pt x="10336" y="1"/>
                    <a:pt x="10324" y="2"/>
                  </a:cubicBezTo>
                  <a:lnTo>
                    <a:pt x="8873" y="2"/>
                  </a:lnTo>
                  <a:lnTo>
                    <a:pt x="8873" y="527"/>
                  </a:lnTo>
                  <a:cubicBezTo>
                    <a:pt x="8873" y="969"/>
                    <a:pt x="8495" y="1326"/>
                    <a:pt x="8053" y="1326"/>
                  </a:cubicBezTo>
                  <a:lnTo>
                    <a:pt x="1" y="1326"/>
                  </a:lnTo>
                  <a:lnTo>
                    <a:pt x="1" y="2314"/>
                  </a:lnTo>
                  <a:lnTo>
                    <a:pt x="11081" y="2314"/>
                  </a:lnTo>
                  <a:lnTo>
                    <a:pt x="11081" y="737"/>
                  </a:lnTo>
                  <a:cubicBezTo>
                    <a:pt x="11081" y="349"/>
                    <a:pt x="10763" y="1"/>
                    <a:pt x="10359" y="1"/>
                  </a:cubicBezTo>
                  <a:close/>
                </a:path>
              </a:pathLst>
            </a:custGeom>
            <a:solidFill>
              <a:srgbClr val="566D82"/>
            </a:solidFill>
            <a:ln>
              <a:noFill/>
            </a:ln>
          </p:spPr>
          <p:txBody>
            <a:bodyPr spcFirstLastPara="1" wrap="square" lIns="91425" tIns="91425" rIns="91425" bIns="91425" anchor="ctr" anchorCtr="0">
              <a:noAutofit/>
            </a:bodyPr>
            <a:lstStyle/>
            <a:p>
              <a:endParaRPr/>
            </a:p>
          </p:txBody>
        </p:sp>
        <p:sp>
          <p:nvSpPr>
            <p:cNvPr id="121" name="Google Shape;8564;p86">
              <a:extLst>
                <a:ext uri="{FF2B5EF4-FFF2-40B4-BE49-F238E27FC236}">
                  <a16:creationId xmlns:a16="http://schemas.microsoft.com/office/drawing/2014/main" id="{0E2881F9-C1CC-4C77-9FDD-CDE33F1B4A2C}"/>
                </a:ext>
              </a:extLst>
            </p:cNvPr>
            <p:cNvSpPr/>
            <p:nvPr/>
          </p:nvSpPr>
          <p:spPr>
            <a:xfrm>
              <a:off x="906885" y="2723068"/>
              <a:ext cx="217221" cy="28343"/>
            </a:xfrm>
            <a:custGeom>
              <a:avLst/>
              <a:gdLst/>
              <a:ahLst/>
              <a:cxnLst/>
              <a:rect l="l" t="t" r="r" b="b"/>
              <a:pathLst>
                <a:path w="14508" h="1893" extrusionOk="0">
                  <a:moveTo>
                    <a:pt x="758" y="1"/>
                  </a:moveTo>
                  <a:cubicBezTo>
                    <a:pt x="337" y="1"/>
                    <a:pt x="1" y="337"/>
                    <a:pt x="22" y="757"/>
                  </a:cubicBezTo>
                  <a:lnTo>
                    <a:pt x="22" y="1893"/>
                  </a:lnTo>
                  <a:lnTo>
                    <a:pt x="14508" y="1893"/>
                  </a:lnTo>
                  <a:lnTo>
                    <a:pt x="14508" y="757"/>
                  </a:lnTo>
                  <a:cubicBezTo>
                    <a:pt x="14508" y="337"/>
                    <a:pt x="14171" y="1"/>
                    <a:pt x="13751" y="1"/>
                  </a:cubicBez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22" name="Google Shape;8565;p86">
              <a:extLst>
                <a:ext uri="{FF2B5EF4-FFF2-40B4-BE49-F238E27FC236}">
                  <a16:creationId xmlns:a16="http://schemas.microsoft.com/office/drawing/2014/main" id="{BE959E1A-5532-4FA9-9520-FC6F893E9454}"/>
                </a:ext>
              </a:extLst>
            </p:cNvPr>
            <p:cNvSpPr/>
            <p:nvPr/>
          </p:nvSpPr>
          <p:spPr>
            <a:xfrm>
              <a:off x="907200" y="2723068"/>
              <a:ext cx="216907" cy="28029"/>
            </a:xfrm>
            <a:custGeom>
              <a:avLst/>
              <a:gdLst/>
              <a:ahLst/>
              <a:cxnLst/>
              <a:rect l="l" t="t" r="r" b="b"/>
              <a:pathLst>
                <a:path w="14487" h="1872" extrusionOk="0">
                  <a:moveTo>
                    <a:pt x="12258" y="1"/>
                  </a:moveTo>
                  <a:lnTo>
                    <a:pt x="12258" y="694"/>
                  </a:lnTo>
                  <a:cubicBezTo>
                    <a:pt x="12237" y="1115"/>
                    <a:pt x="11922" y="1451"/>
                    <a:pt x="11501" y="1451"/>
                  </a:cubicBezTo>
                  <a:lnTo>
                    <a:pt x="1" y="1451"/>
                  </a:lnTo>
                  <a:lnTo>
                    <a:pt x="1" y="1872"/>
                  </a:lnTo>
                  <a:lnTo>
                    <a:pt x="14487" y="1872"/>
                  </a:lnTo>
                  <a:lnTo>
                    <a:pt x="14487" y="1451"/>
                  </a:lnTo>
                  <a:lnTo>
                    <a:pt x="14487" y="736"/>
                  </a:lnTo>
                  <a:cubicBezTo>
                    <a:pt x="14466" y="316"/>
                    <a:pt x="14129" y="1"/>
                    <a:pt x="13730" y="1"/>
                  </a:cubicBezTo>
                  <a:close/>
                </a:path>
              </a:pathLst>
            </a:custGeom>
            <a:solidFill>
              <a:srgbClr val="566D82"/>
            </a:solidFill>
            <a:ln>
              <a:noFill/>
            </a:ln>
          </p:spPr>
          <p:txBody>
            <a:bodyPr spcFirstLastPara="1" wrap="square" lIns="91425" tIns="91425" rIns="91425" bIns="91425" anchor="ctr" anchorCtr="0">
              <a:noAutofit/>
            </a:bodyPr>
            <a:lstStyle/>
            <a:p>
              <a:endParaRPr/>
            </a:p>
          </p:txBody>
        </p:sp>
      </p:grpSp>
      <p:grpSp>
        <p:nvGrpSpPr>
          <p:cNvPr id="123" name="Google Shape;7822;p86">
            <a:extLst>
              <a:ext uri="{FF2B5EF4-FFF2-40B4-BE49-F238E27FC236}">
                <a16:creationId xmlns:a16="http://schemas.microsoft.com/office/drawing/2014/main" id="{FDF8F2CB-C932-40A5-A100-C4CCE7288F03}"/>
              </a:ext>
            </a:extLst>
          </p:cNvPr>
          <p:cNvGrpSpPr/>
          <p:nvPr/>
        </p:nvGrpSpPr>
        <p:grpSpPr>
          <a:xfrm rot="19810650">
            <a:off x="6705442" y="2144030"/>
            <a:ext cx="407122" cy="315448"/>
            <a:chOff x="4875937" y="2468731"/>
            <a:chExt cx="407122" cy="315448"/>
          </a:xfrm>
        </p:grpSpPr>
        <p:sp>
          <p:nvSpPr>
            <p:cNvPr id="124" name="Google Shape;7823;p86">
              <a:extLst>
                <a:ext uri="{FF2B5EF4-FFF2-40B4-BE49-F238E27FC236}">
                  <a16:creationId xmlns:a16="http://schemas.microsoft.com/office/drawing/2014/main" id="{F4F64210-9A77-4D4A-8E24-63C6FEF73107}"/>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25" name="Google Shape;7824;p86">
              <a:extLst>
                <a:ext uri="{FF2B5EF4-FFF2-40B4-BE49-F238E27FC236}">
                  <a16:creationId xmlns:a16="http://schemas.microsoft.com/office/drawing/2014/main" id="{06B9ECE5-6FEC-40AC-A195-9311467C6D62}"/>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endParaRPr/>
            </a:p>
          </p:txBody>
        </p:sp>
        <p:sp>
          <p:nvSpPr>
            <p:cNvPr id="126" name="Google Shape;7825;p86">
              <a:extLst>
                <a:ext uri="{FF2B5EF4-FFF2-40B4-BE49-F238E27FC236}">
                  <a16:creationId xmlns:a16="http://schemas.microsoft.com/office/drawing/2014/main" id="{57FA6697-2366-41EC-8A6C-59EBC3A9C0E1}"/>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27" name="Google Shape;7826;p86">
              <a:extLst>
                <a:ext uri="{FF2B5EF4-FFF2-40B4-BE49-F238E27FC236}">
                  <a16:creationId xmlns:a16="http://schemas.microsoft.com/office/drawing/2014/main" id="{85695573-8DE2-4AAF-878E-8998A226F7EB}"/>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endParaRPr/>
            </a:p>
          </p:txBody>
        </p:sp>
        <p:sp>
          <p:nvSpPr>
            <p:cNvPr id="128" name="Google Shape;7827;p86">
              <a:extLst>
                <a:ext uri="{FF2B5EF4-FFF2-40B4-BE49-F238E27FC236}">
                  <a16:creationId xmlns:a16="http://schemas.microsoft.com/office/drawing/2014/main" id="{4323853C-5737-4707-A722-80C8027E8A40}"/>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endParaRPr/>
            </a:p>
          </p:txBody>
        </p:sp>
        <p:sp>
          <p:nvSpPr>
            <p:cNvPr id="129" name="Google Shape;7828;p86">
              <a:extLst>
                <a:ext uri="{FF2B5EF4-FFF2-40B4-BE49-F238E27FC236}">
                  <a16:creationId xmlns:a16="http://schemas.microsoft.com/office/drawing/2014/main" id="{8C42FD0A-76CA-4221-8684-134D0B23C93C}"/>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endParaRPr/>
            </a:p>
          </p:txBody>
        </p:sp>
        <p:sp>
          <p:nvSpPr>
            <p:cNvPr id="130" name="Google Shape;7829;p86">
              <a:extLst>
                <a:ext uri="{FF2B5EF4-FFF2-40B4-BE49-F238E27FC236}">
                  <a16:creationId xmlns:a16="http://schemas.microsoft.com/office/drawing/2014/main" id="{D284EB3F-4426-4197-9EFE-A1A304860D30}"/>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31" name="Google Shape;7830;p86">
              <a:extLst>
                <a:ext uri="{FF2B5EF4-FFF2-40B4-BE49-F238E27FC236}">
                  <a16:creationId xmlns:a16="http://schemas.microsoft.com/office/drawing/2014/main" id="{A2548057-6094-4FEA-9ED2-F499796DE3EB}"/>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endParaRPr/>
            </a:p>
          </p:txBody>
        </p:sp>
        <p:sp>
          <p:nvSpPr>
            <p:cNvPr id="132" name="Google Shape;7831;p86">
              <a:extLst>
                <a:ext uri="{FF2B5EF4-FFF2-40B4-BE49-F238E27FC236}">
                  <a16:creationId xmlns:a16="http://schemas.microsoft.com/office/drawing/2014/main" id="{1E428820-C165-4151-9BB6-34C90522B93F}"/>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endParaRPr/>
            </a:p>
          </p:txBody>
        </p:sp>
        <p:sp>
          <p:nvSpPr>
            <p:cNvPr id="133" name="Google Shape;7832;p86">
              <a:extLst>
                <a:ext uri="{FF2B5EF4-FFF2-40B4-BE49-F238E27FC236}">
                  <a16:creationId xmlns:a16="http://schemas.microsoft.com/office/drawing/2014/main" id="{95C5168A-E5D8-4502-9253-13C86C3BF991}"/>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endParaRPr/>
            </a:p>
          </p:txBody>
        </p:sp>
        <p:sp>
          <p:nvSpPr>
            <p:cNvPr id="134" name="Google Shape;7833;p86">
              <a:extLst>
                <a:ext uri="{FF2B5EF4-FFF2-40B4-BE49-F238E27FC236}">
                  <a16:creationId xmlns:a16="http://schemas.microsoft.com/office/drawing/2014/main" id="{EE898360-DB6A-4404-A349-1816ADF76C73}"/>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endParaRPr/>
            </a:p>
          </p:txBody>
        </p:sp>
        <p:sp>
          <p:nvSpPr>
            <p:cNvPr id="135" name="Google Shape;7834;p86">
              <a:extLst>
                <a:ext uri="{FF2B5EF4-FFF2-40B4-BE49-F238E27FC236}">
                  <a16:creationId xmlns:a16="http://schemas.microsoft.com/office/drawing/2014/main" id="{C61D0D81-D6FA-4363-A2D7-9B812C56E620}"/>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endParaRPr/>
            </a:p>
          </p:txBody>
        </p:sp>
        <p:sp>
          <p:nvSpPr>
            <p:cNvPr id="136" name="Google Shape;7835;p86">
              <a:extLst>
                <a:ext uri="{FF2B5EF4-FFF2-40B4-BE49-F238E27FC236}">
                  <a16:creationId xmlns:a16="http://schemas.microsoft.com/office/drawing/2014/main" id="{E538B7A2-B6D5-4894-835A-69F305230815}"/>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endParaRPr/>
            </a:p>
          </p:txBody>
        </p:sp>
        <p:sp>
          <p:nvSpPr>
            <p:cNvPr id="137" name="Google Shape;7836;p86">
              <a:extLst>
                <a:ext uri="{FF2B5EF4-FFF2-40B4-BE49-F238E27FC236}">
                  <a16:creationId xmlns:a16="http://schemas.microsoft.com/office/drawing/2014/main" id="{46C24236-D7AE-430A-A6E4-707EBCB4CEC1}"/>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endParaRPr/>
            </a:p>
          </p:txBody>
        </p:sp>
        <p:sp>
          <p:nvSpPr>
            <p:cNvPr id="138" name="Google Shape;7837;p86">
              <a:extLst>
                <a:ext uri="{FF2B5EF4-FFF2-40B4-BE49-F238E27FC236}">
                  <a16:creationId xmlns:a16="http://schemas.microsoft.com/office/drawing/2014/main" id="{4EAFBE45-4524-442A-8055-CC9E6F44EA59}"/>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39" name="Google Shape;7838;p86">
              <a:extLst>
                <a:ext uri="{FF2B5EF4-FFF2-40B4-BE49-F238E27FC236}">
                  <a16:creationId xmlns:a16="http://schemas.microsoft.com/office/drawing/2014/main" id="{ADC814EC-CE86-4BB1-9923-AA1947016ED5}"/>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40" name="Google Shape;7839;p86">
              <a:extLst>
                <a:ext uri="{FF2B5EF4-FFF2-40B4-BE49-F238E27FC236}">
                  <a16:creationId xmlns:a16="http://schemas.microsoft.com/office/drawing/2014/main" id="{654C09FD-4F52-4C50-9478-2EE1F44CD23A}"/>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endParaRPr/>
            </a:p>
          </p:txBody>
        </p:sp>
        <p:sp>
          <p:nvSpPr>
            <p:cNvPr id="141" name="Google Shape;7840;p86">
              <a:extLst>
                <a:ext uri="{FF2B5EF4-FFF2-40B4-BE49-F238E27FC236}">
                  <a16:creationId xmlns:a16="http://schemas.microsoft.com/office/drawing/2014/main" id="{2AC4A75D-06DA-42BB-9A6E-709A026582F7}"/>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42" name="Google Shape;7841;p86">
              <a:extLst>
                <a:ext uri="{FF2B5EF4-FFF2-40B4-BE49-F238E27FC236}">
                  <a16:creationId xmlns:a16="http://schemas.microsoft.com/office/drawing/2014/main" id="{00A31E45-D35C-427E-9890-69C2E4EC0D50}"/>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endParaRPr/>
            </a:p>
          </p:txBody>
        </p:sp>
      </p:grpSp>
      <p:grpSp>
        <p:nvGrpSpPr>
          <p:cNvPr id="202" name="Google Shape;1403;p65">
            <a:extLst>
              <a:ext uri="{FF2B5EF4-FFF2-40B4-BE49-F238E27FC236}">
                <a16:creationId xmlns:a16="http://schemas.microsoft.com/office/drawing/2014/main" id="{C6EE1CFD-F078-4143-9A44-4228AF80AF8F}"/>
              </a:ext>
            </a:extLst>
          </p:cNvPr>
          <p:cNvGrpSpPr/>
          <p:nvPr/>
        </p:nvGrpSpPr>
        <p:grpSpPr>
          <a:xfrm rot="19904635">
            <a:off x="7016738" y="2558890"/>
            <a:ext cx="369207" cy="258259"/>
            <a:chOff x="3625085" y="3259862"/>
            <a:chExt cx="369207" cy="258259"/>
          </a:xfrm>
        </p:grpSpPr>
        <p:sp>
          <p:nvSpPr>
            <p:cNvPr id="203" name="Google Shape;1404;p65">
              <a:extLst>
                <a:ext uri="{FF2B5EF4-FFF2-40B4-BE49-F238E27FC236}">
                  <a16:creationId xmlns:a16="http://schemas.microsoft.com/office/drawing/2014/main" id="{99E84526-4153-40D8-B123-4056AB30D298}"/>
                </a:ext>
              </a:extLst>
            </p:cNvPr>
            <p:cNvSpPr/>
            <p:nvPr/>
          </p:nvSpPr>
          <p:spPr>
            <a:xfrm>
              <a:off x="3779069" y="3268978"/>
              <a:ext cx="109372" cy="40670"/>
            </a:xfrm>
            <a:custGeom>
              <a:avLst/>
              <a:gdLst/>
              <a:ahLst/>
              <a:cxnLst/>
              <a:rect l="l" t="t" r="r" b="b"/>
              <a:pathLst>
                <a:path w="4163" h="1548" extrusionOk="0">
                  <a:moveTo>
                    <a:pt x="1207" y="1"/>
                  </a:moveTo>
                  <a:cubicBezTo>
                    <a:pt x="909" y="1"/>
                    <a:pt x="638" y="174"/>
                    <a:pt x="514" y="445"/>
                  </a:cubicBezTo>
                  <a:lnTo>
                    <a:pt x="0" y="1547"/>
                  </a:lnTo>
                  <a:lnTo>
                    <a:pt x="4162" y="1547"/>
                  </a:lnTo>
                  <a:lnTo>
                    <a:pt x="3649" y="445"/>
                  </a:lnTo>
                  <a:cubicBezTo>
                    <a:pt x="3524" y="174"/>
                    <a:pt x="3253" y="1"/>
                    <a:pt x="2955"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04" name="Google Shape;1405;p65">
              <a:extLst>
                <a:ext uri="{FF2B5EF4-FFF2-40B4-BE49-F238E27FC236}">
                  <a16:creationId xmlns:a16="http://schemas.microsoft.com/office/drawing/2014/main" id="{9598B676-93C4-449C-B5EE-20CFCF053540}"/>
                </a:ext>
              </a:extLst>
            </p:cNvPr>
            <p:cNvSpPr/>
            <p:nvPr/>
          </p:nvSpPr>
          <p:spPr>
            <a:xfrm>
              <a:off x="3913374" y="3283192"/>
              <a:ext cx="57432" cy="31369"/>
            </a:xfrm>
            <a:custGeom>
              <a:avLst/>
              <a:gdLst/>
              <a:ahLst/>
              <a:cxnLst/>
              <a:rect l="l" t="t" r="r" b="b"/>
              <a:pathLst>
                <a:path w="2186" h="1194" extrusionOk="0">
                  <a:moveTo>
                    <a:pt x="347" y="1"/>
                  </a:moveTo>
                  <a:cubicBezTo>
                    <a:pt x="153" y="1"/>
                    <a:pt x="0" y="160"/>
                    <a:pt x="0" y="348"/>
                  </a:cubicBezTo>
                  <a:lnTo>
                    <a:pt x="0" y="1194"/>
                  </a:lnTo>
                  <a:lnTo>
                    <a:pt x="2185" y="1194"/>
                  </a:lnTo>
                  <a:lnTo>
                    <a:pt x="2185" y="348"/>
                  </a:lnTo>
                  <a:cubicBezTo>
                    <a:pt x="2185" y="160"/>
                    <a:pt x="2026" y="1"/>
                    <a:pt x="1838"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05" name="Google Shape;1406;p65">
              <a:extLst>
                <a:ext uri="{FF2B5EF4-FFF2-40B4-BE49-F238E27FC236}">
                  <a16:creationId xmlns:a16="http://schemas.microsoft.com/office/drawing/2014/main" id="{48C4961E-A641-4985-B455-C4BDDF2B23DA}"/>
                </a:ext>
              </a:extLst>
            </p:cNvPr>
            <p:cNvSpPr/>
            <p:nvPr/>
          </p:nvSpPr>
          <p:spPr>
            <a:xfrm>
              <a:off x="3625085" y="3309070"/>
              <a:ext cx="369207" cy="209050"/>
            </a:xfrm>
            <a:custGeom>
              <a:avLst/>
              <a:gdLst/>
              <a:ahLst/>
              <a:cxnLst/>
              <a:rect l="l" t="t" r="r" b="b"/>
              <a:pathLst>
                <a:path w="14053" h="7957" extrusionOk="0">
                  <a:moveTo>
                    <a:pt x="860" y="1"/>
                  </a:moveTo>
                  <a:cubicBezTo>
                    <a:pt x="389" y="1"/>
                    <a:pt x="0" y="382"/>
                    <a:pt x="0" y="854"/>
                  </a:cubicBezTo>
                  <a:lnTo>
                    <a:pt x="0" y="7096"/>
                  </a:lnTo>
                  <a:cubicBezTo>
                    <a:pt x="0" y="7575"/>
                    <a:pt x="389" y="7956"/>
                    <a:pt x="860" y="7956"/>
                  </a:cubicBezTo>
                  <a:lnTo>
                    <a:pt x="13193" y="7956"/>
                  </a:lnTo>
                  <a:cubicBezTo>
                    <a:pt x="13665" y="7956"/>
                    <a:pt x="14053" y="7575"/>
                    <a:pt x="14053" y="7096"/>
                  </a:cubicBezTo>
                  <a:lnTo>
                    <a:pt x="14053" y="861"/>
                  </a:lnTo>
                  <a:cubicBezTo>
                    <a:pt x="14053" y="382"/>
                    <a:pt x="13665" y="1"/>
                    <a:pt x="13193"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06" name="Google Shape;1407;p65">
              <a:extLst>
                <a:ext uri="{FF2B5EF4-FFF2-40B4-BE49-F238E27FC236}">
                  <a16:creationId xmlns:a16="http://schemas.microsoft.com/office/drawing/2014/main" id="{C5864B0D-191B-4687-A0C7-F53466FE4E0A}"/>
                </a:ext>
              </a:extLst>
            </p:cNvPr>
            <p:cNvSpPr/>
            <p:nvPr/>
          </p:nvSpPr>
          <p:spPr>
            <a:xfrm>
              <a:off x="3941616" y="3344065"/>
              <a:ext cx="52676" cy="145996"/>
            </a:xfrm>
            <a:custGeom>
              <a:avLst/>
              <a:gdLst/>
              <a:ahLst/>
              <a:cxnLst/>
              <a:rect l="l" t="t" r="r" b="b"/>
              <a:pathLst>
                <a:path w="2005" h="5557" extrusionOk="0">
                  <a:moveTo>
                    <a:pt x="2005" y="0"/>
                  </a:moveTo>
                  <a:lnTo>
                    <a:pt x="798" y="7"/>
                  </a:lnTo>
                  <a:lnTo>
                    <a:pt x="749" y="7"/>
                  </a:lnTo>
                  <a:cubicBezTo>
                    <a:pt x="326" y="28"/>
                    <a:pt x="0" y="382"/>
                    <a:pt x="0" y="805"/>
                  </a:cubicBezTo>
                  <a:lnTo>
                    <a:pt x="0" y="4759"/>
                  </a:lnTo>
                  <a:cubicBezTo>
                    <a:pt x="0" y="5196"/>
                    <a:pt x="354" y="5556"/>
                    <a:pt x="798" y="5556"/>
                  </a:cubicBezTo>
                  <a:lnTo>
                    <a:pt x="2005" y="5556"/>
                  </a:lnTo>
                  <a:lnTo>
                    <a:pt x="2005"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07" name="Google Shape;1408;p65">
              <a:extLst>
                <a:ext uri="{FF2B5EF4-FFF2-40B4-BE49-F238E27FC236}">
                  <a16:creationId xmlns:a16="http://schemas.microsoft.com/office/drawing/2014/main" id="{D07B9355-F7B7-4A85-BF95-2F6A4E4D9317}"/>
                </a:ext>
              </a:extLst>
            </p:cNvPr>
            <p:cNvSpPr/>
            <p:nvPr/>
          </p:nvSpPr>
          <p:spPr>
            <a:xfrm>
              <a:off x="3739161" y="3324203"/>
              <a:ext cx="187349" cy="179783"/>
            </a:xfrm>
            <a:custGeom>
              <a:avLst/>
              <a:gdLst/>
              <a:ahLst/>
              <a:cxnLst/>
              <a:rect l="l" t="t" r="r" b="b"/>
              <a:pathLst>
                <a:path w="7131" h="6843" extrusionOk="0">
                  <a:moveTo>
                    <a:pt x="3723" y="0"/>
                  </a:moveTo>
                  <a:cubicBezTo>
                    <a:pt x="3714" y="0"/>
                    <a:pt x="3706" y="0"/>
                    <a:pt x="3697" y="0"/>
                  </a:cubicBezTo>
                  <a:cubicBezTo>
                    <a:pt x="2310" y="0"/>
                    <a:pt x="1062" y="833"/>
                    <a:pt x="534" y="2109"/>
                  </a:cubicBezTo>
                  <a:cubicBezTo>
                    <a:pt x="0" y="3392"/>
                    <a:pt x="299" y="4863"/>
                    <a:pt x="1277" y="5841"/>
                  </a:cubicBezTo>
                  <a:cubicBezTo>
                    <a:pt x="1931" y="6495"/>
                    <a:pt x="2806" y="6842"/>
                    <a:pt x="3698" y="6842"/>
                  </a:cubicBezTo>
                  <a:cubicBezTo>
                    <a:pt x="4139" y="6842"/>
                    <a:pt x="4584" y="6757"/>
                    <a:pt x="5008" y="6583"/>
                  </a:cubicBezTo>
                  <a:cubicBezTo>
                    <a:pt x="6284" y="6056"/>
                    <a:pt x="7117" y="4807"/>
                    <a:pt x="7117" y="3420"/>
                  </a:cubicBezTo>
                  <a:cubicBezTo>
                    <a:pt x="7131" y="1535"/>
                    <a:pt x="5605" y="0"/>
                    <a:pt x="3723"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08" name="Google Shape;1409;p65">
              <a:extLst>
                <a:ext uri="{FF2B5EF4-FFF2-40B4-BE49-F238E27FC236}">
                  <a16:creationId xmlns:a16="http://schemas.microsoft.com/office/drawing/2014/main" id="{82867449-E98F-4D45-AD2E-9DD553E93890}"/>
                </a:ext>
              </a:extLst>
            </p:cNvPr>
            <p:cNvSpPr/>
            <p:nvPr/>
          </p:nvSpPr>
          <p:spPr>
            <a:xfrm>
              <a:off x="3755739" y="3339494"/>
              <a:ext cx="155297" cy="149096"/>
            </a:xfrm>
            <a:custGeom>
              <a:avLst/>
              <a:gdLst/>
              <a:ahLst/>
              <a:cxnLst/>
              <a:rect l="l" t="t" r="r" b="b"/>
              <a:pathLst>
                <a:path w="5911" h="5675" extrusionOk="0">
                  <a:moveTo>
                    <a:pt x="3079" y="1"/>
                  </a:moveTo>
                  <a:cubicBezTo>
                    <a:pt x="3075" y="1"/>
                    <a:pt x="3071" y="1"/>
                    <a:pt x="3066" y="1"/>
                  </a:cubicBezTo>
                  <a:cubicBezTo>
                    <a:pt x="1915" y="1"/>
                    <a:pt x="881" y="695"/>
                    <a:pt x="444" y="1749"/>
                  </a:cubicBezTo>
                  <a:cubicBezTo>
                    <a:pt x="0" y="2810"/>
                    <a:pt x="243" y="4031"/>
                    <a:pt x="1055" y="4842"/>
                  </a:cubicBezTo>
                  <a:cubicBezTo>
                    <a:pt x="1598" y="5386"/>
                    <a:pt x="2325" y="5674"/>
                    <a:pt x="3065" y="5674"/>
                  </a:cubicBezTo>
                  <a:cubicBezTo>
                    <a:pt x="3430" y="5674"/>
                    <a:pt x="3798" y="5604"/>
                    <a:pt x="4148" y="5460"/>
                  </a:cubicBezTo>
                  <a:cubicBezTo>
                    <a:pt x="5210" y="5023"/>
                    <a:pt x="5903" y="3982"/>
                    <a:pt x="5903" y="2838"/>
                  </a:cubicBezTo>
                  <a:cubicBezTo>
                    <a:pt x="5910" y="1275"/>
                    <a:pt x="4641" y="1"/>
                    <a:pt x="3079"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09" name="Google Shape;1410;p65">
              <a:extLst>
                <a:ext uri="{FF2B5EF4-FFF2-40B4-BE49-F238E27FC236}">
                  <a16:creationId xmlns:a16="http://schemas.microsoft.com/office/drawing/2014/main" id="{35884262-1DC6-47FB-BBE9-109EAA282634}"/>
                </a:ext>
              </a:extLst>
            </p:cNvPr>
            <p:cNvSpPr/>
            <p:nvPr/>
          </p:nvSpPr>
          <p:spPr>
            <a:xfrm>
              <a:off x="3775049" y="3359172"/>
              <a:ext cx="122298" cy="108479"/>
            </a:xfrm>
            <a:custGeom>
              <a:avLst/>
              <a:gdLst/>
              <a:ahLst/>
              <a:cxnLst/>
              <a:rect l="l" t="t" r="r" b="b"/>
              <a:pathLst>
                <a:path w="4655" h="4129" extrusionOk="0">
                  <a:moveTo>
                    <a:pt x="2326" y="0"/>
                  </a:moveTo>
                  <a:cubicBezTo>
                    <a:pt x="1712" y="0"/>
                    <a:pt x="1103" y="276"/>
                    <a:pt x="694" y="799"/>
                  </a:cubicBezTo>
                  <a:cubicBezTo>
                    <a:pt x="1" y="1680"/>
                    <a:pt x="146" y="2956"/>
                    <a:pt x="1013" y="3663"/>
                  </a:cubicBezTo>
                  <a:cubicBezTo>
                    <a:pt x="1396" y="3976"/>
                    <a:pt x="1858" y="4128"/>
                    <a:pt x="2318" y="4128"/>
                  </a:cubicBezTo>
                  <a:cubicBezTo>
                    <a:pt x="2900" y="4128"/>
                    <a:pt x="3478" y="3883"/>
                    <a:pt x="3885" y="3407"/>
                  </a:cubicBezTo>
                  <a:lnTo>
                    <a:pt x="3892" y="3400"/>
                  </a:lnTo>
                  <a:cubicBezTo>
                    <a:pt x="3934" y="3351"/>
                    <a:pt x="3968" y="3310"/>
                    <a:pt x="4003" y="3261"/>
                  </a:cubicBezTo>
                  <a:cubicBezTo>
                    <a:pt x="4655" y="2346"/>
                    <a:pt x="4454" y="1083"/>
                    <a:pt x="3552" y="410"/>
                  </a:cubicBezTo>
                  <a:cubicBezTo>
                    <a:pt x="3185" y="134"/>
                    <a:pt x="2754" y="0"/>
                    <a:pt x="2326"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10" name="Google Shape;1411;p65">
              <a:extLst>
                <a:ext uri="{FF2B5EF4-FFF2-40B4-BE49-F238E27FC236}">
                  <a16:creationId xmlns:a16="http://schemas.microsoft.com/office/drawing/2014/main" id="{D4E3B665-26F9-4581-9C9B-8030BA3B3474}"/>
                </a:ext>
              </a:extLst>
            </p:cNvPr>
            <p:cNvSpPr/>
            <p:nvPr/>
          </p:nvSpPr>
          <p:spPr>
            <a:xfrm>
              <a:off x="3798563" y="3359093"/>
              <a:ext cx="98075" cy="90982"/>
            </a:xfrm>
            <a:custGeom>
              <a:avLst/>
              <a:gdLst/>
              <a:ahLst/>
              <a:cxnLst/>
              <a:rect l="l" t="t" r="r" b="b"/>
              <a:pathLst>
                <a:path w="3733" h="3463" extrusionOk="0">
                  <a:moveTo>
                    <a:pt x="1423" y="1"/>
                  </a:moveTo>
                  <a:cubicBezTo>
                    <a:pt x="1124" y="1"/>
                    <a:pt x="823" y="65"/>
                    <a:pt x="541" y="198"/>
                  </a:cubicBezTo>
                  <a:cubicBezTo>
                    <a:pt x="0" y="968"/>
                    <a:pt x="42" y="2002"/>
                    <a:pt x="646" y="2723"/>
                  </a:cubicBezTo>
                  <a:cubicBezTo>
                    <a:pt x="1043" y="3204"/>
                    <a:pt x="1629" y="3463"/>
                    <a:pt x="2226" y="3463"/>
                  </a:cubicBezTo>
                  <a:cubicBezTo>
                    <a:pt x="2524" y="3463"/>
                    <a:pt x="2826" y="3398"/>
                    <a:pt x="3108" y="3264"/>
                  </a:cubicBezTo>
                  <a:cubicBezTo>
                    <a:pt x="3732" y="2390"/>
                    <a:pt x="3580" y="1183"/>
                    <a:pt x="2761" y="490"/>
                  </a:cubicBezTo>
                  <a:cubicBezTo>
                    <a:pt x="2380" y="169"/>
                    <a:pt x="1904" y="1"/>
                    <a:pt x="1423"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11" name="Google Shape;1412;p65">
              <a:extLst>
                <a:ext uri="{FF2B5EF4-FFF2-40B4-BE49-F238E27FC236}">
                  <a16:creationId xmlns:a16="http://schemas.microsoft.com/office/drawing/2014/main" id="{342258CE-97DB-40AF-BD10-AFBD77F9764C}"/>
                </a:ext>
              </a:extLst>
            </p:cNvPr>
            <p:cNvSpPr/>
            <p:nvPr/>
          </p:nvSpPr>
          <p:spPr>
            <a:xfrm>
              <a:off x="3828461" y="3387441"/>
              <a:ext cx="34286" cy="34286"/>
            </a:xfrm>
            <a:custGeom>
              <a:avLst/>
              <a:gdLst/>
              <a:ahLst/>
              <a:cxnLst/>
              <a:rect l="l" t="t" r="r" b="b"/>
              <a:pathLst>
                <a:path w="1305" h="1305" extrusionOk="0">
                  <a:moveTo>
                    <a:pt x="652" y="0"/>
                  </a:moveTo>
                  <a:cubicBezTo>
                    <a:pt x="291" y="0"/>
                    <a:pt x="0" y="292"/>
                    <a:pt x="0" y="652"/>
                  </a:cubicBezTo>
                  <a:cubicBezTo>
                    <a:pt x="0" y="1013"/>
                    <a:pt x="291" y="1304"/>
                    <a:pt x="652" y="1304"/>
                  </a:cubicBezTo>
                  <a:cubicBezTo>
                    <a:pt x="1013" y="1304"/>
                    <a:pt x="1304" y="1013"/>
                    <a:pt x="1304" y="652"/>
                  </a:cubicBezTo>
                  <a:cubicBezTo>
                    <a:pt x="1304" y="292"/>
                    <a:pt x="1013" y="0"/>
                    <a:pt x="652" y="0"/>
                  </a:cubicBezTo>
                  <a:close/>
                </a:path>
              </a:pathLst>
            </a:custGeom>
            <a:solidFill>
              <a:srgbClr val="ECEFF2"/>
            </a:solidFill>
            <a:ln>
              <a:noFill/>
            </a:ln>
          </p:spPr>
          <p:txBody>
            <a:bodyPr spcFirstLastPara="1" wrap="square" lIns="91425" tIns="91425" rIns="91425" bIns="91425" anchor="ctr" anchorCtr="0">
              <a:noAutofit/>
            </a:bodyPr>
            <a:lstStyle/>
            <a:p>
              <a:endParaRPr/>
            </a:p>
          </p:txBody>
        </p:sp>
        <p:sp>
          <p:nvSpPr>
            <p:cNvPr id="212" name="Google Shape;1413;p65">
              <a:extLst>
                <a:ext uri="{FF2B5EF4-FFF2-40B4-BE49-F238E27FC236}">
                  <a16:creationId xmlns:a16="http://schemas.microsoft.com/office/drawing/2014/main" id="{AC9D52C2-A1BB-4B09-99D2-F424F6401761}"/>
                </a:ext>
              </a:extLst>
            </p:cNvPr>
            <p:cNvSpPr/>
            <p:nvPr/>
          </p:nvSpPr>
          <p:spPr>
            <a:xfrm>
              <a:off x="3658057" y="3259862"/>
              <a:ext cx="35573" cy="31028"/>
            </a:xfrm>
            <a:custGeom>
              <a:avLst/>
              <a:gdLst/>
              <a:ahLst/>
              <a:cxnLst/>
              <a:rect l="l" t="t" r="r" b="b"/>
              <a:pathLst>
                <a:path w="1354" h="1181" extrusionOk="0">
                  <a:moveTo>
                    <a:pt x="347" y="1"/>
                  </a:moveTo>
                  <a:cubicBezTo>
                    <a:pt x="153" y="1"/>
                    <a:pt x="1" y="153"/>
                    <a:pt x="1" y="348"/>
                  </a:cubicBezTo>
                  <a:lnTo>
                    <a:pt x="1" y="833"/>
                  </a:lnTo>
                  <a:cubicBezTo>
                    <a:pt x="1" y="1021"/>
                    <a:pt x="153" y="1180"/>
                    <a:pt x="347" y="1180"/>
                  </a:cubicBezTo>
                  <a:lnTo>
                    <a:pt x="1006" y="1180"/>
                  </a:lnTo>
                  <a:cubicBezTo>
                    <a:pt x="1194" y="1180"/>
                    <a:pt x="1353" y="1021"/>
                    <a:pt x="1353" y="833"/>
                  </a:cubicBezTo>
                  <a:lnTo>
                    <a:pt x="1353" y="348"/>
                  </a:lnTo>
                  <a:cubicBezTo>
                    <a:pt x="1353" y="153"/>
                    <a:pt x="1194" y="1"/>
                    <a:pt x="1006"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13" name="Google Shape;1414;p65">
              <a:extLst>
                <a:ext uri="{FF2B5EF4-FFF2-40B4-BE49-F238E27FC236}">
                  <a16:creationId xmlns:a16="http://schemas.microsoft.com/office/drawing/2014/main" id="{D713F060-34DD-4600-BFBE-CE52239EFF6D}"/>
                </a:ext>
              </a:extLst>
            </p:cNvPr>
            <p:cNvSpPr/>
            <p:nvPr/>
          </p:nvSpPr>
          <p:spPr>
            <a:xfrm>
              <a:off x="3625085" y="3281931"/>
              <a:ext cx="101517" cy="236190"/>
            </a:xfrm>
            <a:custGeom>
              <a:avLst/>
              <a:gdLst/>
              <a:ahLst/>
              <a:cxnLst/>
              <a:rect l="l" t="t" r="r" b="b"/>
              <a:pathLst>
                <a:path w="3864" h="8990" extrusionOk="0">
                  <a:moveTo>
                    <a:pt x="860" y="0"/>
                  </a:moveTo>
                  <a:cubicBezTo>
                    <a:pt x="389" y="7"/>
                    <a:pt x="7" y="389"/>
                    <a:pt x="0" y="860"/>
                  </a:cubicBezTo>
                  <a:lnTo>
                    <a:pt x="0" y="8129"/>
                  </a:lnTo>
                  <a:cubicBezTo>
                    <a:pt x="7" y="8601"/>
                    <a:pt x="389" y="8989"/>
                    <a:pt x="860" y="8989"/>
                  </a:cubicBezTo>
                  <a:lnTo>
                    <a:pt x="3004" y="8989"/>
                  </a:lnTo>
                  <a:cubicBezTo>
                    <a:pt x="3475" y="8989"/>
                    <a:pt x="3857" y="8601"/>
                    <a:pt x="3864" y="8129"/>
                  </a:cubicBezTo>
                  <a:lnTo>
                    <a:pt x="3864" y="860"/>
                  </a:lnTo>
                  <a:cubicBezTo>
                    <a:pt x="3864" y="396"/>
                    <a:pt x="3496" y="14"/>
                    <a:pt x="3031"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14" name="Google Shape;1415;p65">
              <a:extLst>
                <a:ext uri="{FF2B5EF4-FFF2-40B4-BE49-F238E27FC236}">
                  <a16:creationId xmlns:a16="http://schemas.microsoft.com/office/drawing/2014/main" id="{7E0E6734-39A9-449B-9AB2-A89BFD7920B7}"/>
                </a:ext>
              </a:extLst>
            </p:cNvPr>
            <p:cNvSpPr/>
            <p:nvPr/>
          </p:nvSpPr>
          <p:spPr>
            <a:xfrm>
              <a:off x="3625269" y="3281931"/>
              <a:ext cx="79474" cy="209944"/>
            </a:xfrm>
            <a:custGeom>
              <a:avLst/>
              <a:gdLst/>
              <a:ahLst/>
              <a:cxnLst/>
              <a:rect l="l" t="t" r="r" b="b"/>
              <a:pathLst>
                <a:path w="3025" h="7991" extrusionOk="0">
                  <a:moveTo>
                    <a:pt x="860" y="0"/>
                  </a:moveTo>
                  <a:cubicBezTo>
                    <a:pt x="382" y="7"/>
                    <a:pt x="0" y="389"/>
                    <a:pt x="0" y="860"/>
                  </a:cubicBezTo>
                  <a:lnTo>
                    <a:pt x="0" y="7991"/>
                  </a:lnTo>
                  <a:lnTo>
                    <a:pt x="2164" y="7991"/>
                  </a:lnTo>
                  <a:cubicBezTo>
                    <a:pt x="2636" y="7984"/>
                    <a:pt x="3017" y="7602"/>
                    <a:pt x="3024" y="7131"/>
                  </a:cubicBezTo>
                  <a:lnTo>
                    <a:pt x="3024"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215" name="Google Shape;1416;p65">
              <a:extLst>
                <a:ext uri="{FF2B5EF4-FFF2-40B4-BE49-F238E27FC236}">
                  <a16:creationId xmlns:a16="http://schemas.microsoft.com/office/drawing/2014/main" id="{340742BD-81B7-4A12-A5D7-BE33B21B7552}"/>
                </a:ext>
              </a:extLst>
            </p:cNvPr>
            <p:cNvSpPr/>
            <p:nvPr/>
          </p:nvSpPr>
          <p:spPr>
            <a:xfrm>
              <a:off x="3912822" y="3327671"/>
              <a:ext cx="22621" cy="22621"/>
            </a:xfrm>
            <a:custGeom>
              <a:avLst/>
              <a:gdLst/>
              <a:ahLst/>
              <a:cxnLst/>
              <a:rect l="l" t="t" r="r" b="b"/>
              <a:pathLst>
                <a:path w="861" h="861" extrusionOk="0">
                  <a:moveTo>
                    <a:pt x="431" y="0"/>
                  </a:moveTo>
                  <a:cubicBezTo>
                    <a:pt x="195" y="0"/>
                    <a:pt x="0" y="194"/>
                    <a:pt x="0" y="430"/>
                  </a:cubicBezTo>
                  <a:cubicBezTo>
                    <a:pt x="0" y="666"/>
                    <a:pt x="195" y="860"/>
                    <a:pt x="431" y="860"/>
                  </a:cubicBezTo>
                  <a:cubicBezTo>
                    <a:pt x="673" y="860"/>
                    <a:pt x="861" y="666"/>
                    <a:pt x="861" y="430"/>
                  </a:cubicBezTo>
                  <a:cubicBezTo>
                    <a:pt x="861" y="194"/>
                    <a:pt x="673" y="0"/>
                    <a:pt x="431"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216" name="Google Shape;9810;p87">
            <a:extLst>
              <a:ext uri="{FF2B5EF4-FFF2-40B4-BE49-F238E27FC236}">
                <a16:creationId xmlns:a16="http://schemas.microsoft.com/office/drawing/2014/main" id="{9407EE58-4742-4CF5-9E8F-6D157CB37882}"/>
              </a:ext>
            </a:extLst>
          </p:cNvPr>
          <p:cNvGrpSpPr/>
          <p:nvPr/>
        </p:nvGrpSpPr>
        <p:grpSpPr>
          <a:xfrm rot="19942790">
            <a:off x="6176138" y="2354653"/>
            <a:ext cx="357661" cy="311155"/>
            <a:chOff x="871534" y="4300588"/>
            <a:chExt cx="357661" cy="311155"/>
          </a:xfrm>
        </p:grpSpPr>
        <p:sp>
          <p:nvSpPr>
            <p:cNvPr id="217" name="Google Shape;9811;p87">
              <a:extLst>
                <a:ext uri="{FF2B5EF4-FFF2-40B4-BE49-F238E27FC236}">
                  <a16:creationId xmlns:a16="http://schemas.microsoft.com/office/drawing/2014/main" id="{670F21DE-AD54-4D8D-BBBF-BCF109BA173D}"/>
                </a:ext>
              </a:extLst>
            </p:cNvPr>
            <p:cNvSpPr/>
            <p:nvPr/>
          </p:nvSpPr>
          <p:spPr>
            <a:xfrm>
              <a:off x="992672" y="4300588"/>
              <a:ext cx="115386" cy="62368"/>
            </a:xfrm>
            <a:custGeom>
              <a:avLst/>
              <a:gdLst/>
              <a:ahLst/>
              <a:cxnLst/>
              <a:rect l="l" t="t" r="r" b="b"/>
              <a:pathLst>
                <a:path w="4394" h="2375" extrusionOk="0">
                  <a:moveTo>
                    <a:pt x="1197" y="1"/>
                  </a:moveTo>
                  <a:cubicBezTo>
                    <a:pt x="785" y="1"/>
                    <a:pt x="422" y="298"/>
                    <a:pt x="335" y="709"/>
                  </a:cubicBezTo>
                  <a:lnTo>
                    <a:pt x="1" y="2374"/>
                  </a:lnTo>
                  <a:lnTo>
                    <a:pt x="450" y="2374"/>
                  </a:lnTo>
                  <a:lnTo>
                    <a:pt x="766" y="996"/>
                  </a:lnTo>
                  <a:cubicBezTo>
                    <a:pt x="812" y="802"/>
                    <a:pt x="975" y="661"/>
                    <a:pt x="1177" y="661"/>
                  </a:cubicBezTo>
                  <a:cubicBezTo>
                    <a:pt x="1184" y="661"/>
                    <a:pt x="1190" y="661"/>
                    <a:pt x="1197" y="661"/>
                  </a:cubicBezTo>
                  <a:lnTo>
                    <a:pt x="3207" y="661"/>
                  </a:lnTo>
                  <a:cubicBezTo>
                    <a:pt x="3408" y="661"/>
                    <a:pt x="3589" y="795"/>
                    <a:pt x="3637" y="996"/>
                  </a:cubicBezTo>
                  <a:lnTo>
                    <a:pt x="3943" y="2374"/>
                  </a:lnTo>
                  <a:lnTo>
                    <a:pt x="4393" y="2374"/>
                  </a:lnTo>
                  <a:lnTo>
                    <a:pt x="4058" y="709"/>
                  </a:lnTo>
                  <a:cubicBezTo>
                    <a:pt x="3972" y="298"/>
                    <a:pt x="3609" y="1"/>
                    <a:pt x="3197" y="1"/>
                  </a:cubicBez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218" name="Google Shape;9812;p87">
              <a:extLst>
                <a:ext uri="{FF2B5EF4-FFF2-40B4-BE49-F238E27FC236}">
                  <a16:creationId xmlns:a16="http://schemas.microsoft.com/office/drawing/2014/main" id="{417BEB8C-DFEB-4165-89D0-C747C6C078E4}"/>
                </a:ext>
              </a:extLst>
            </p:cNvPr>
            <p:cNvSpPr/>
            <p:nvPr/>
          </p:nvSpPr>
          <p:spPr>
            <a:xfrm>
              <a:off x="883089" y="4473510"/>
              <a:ext cx="334526" cy="138233"/>
            </a:xfrm>
            <a:custGeom>
              <a:avLst/>
              <a:gdLst/>
              <a:ahLst/>
              <a:cxnLst/>
              <a:rect l="l" t="t" r="r" b="b"/>
              <a:pathLst>
                <a:path w="12739" h="5264" extrusionOk="0">
                  <a:moveTo>
                    <a:pt x="1" y="0"/>
                  </a:moveTo>
                  <a:lnTo>
                    <a:pt x="1" y="4613"/>
                  </a:lnTo>
                  <a:cubicBezTo>
                    <a:pt x="1" y="4977"/>
                    <a:pt x="298" y="5264"/>
                    <a:pt x="661" y="5264"/>
                  </a:cubicBezTo>
                  <a:lnTo>
                    <a:pt x="12079" y="5264"/>
                  </a:lnTo>
                  <a:cubicBezTo>
                    <a:pt x="12442" y="5264"/>
                    <a:pt x="12739" y="4977"/>
                    <a:pt x="12739" y="4613"/>
                  </a:cubicBezTo>
                  <a:lnTo>
                    <a:pt x="12739" y="0"/>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219" name="Google Shape;9813;p87">
              <a:extLst>
                <a:ext uri="{FF2B5EF4-FFF2-40B4-BE49-F238E27FC236}">
                  <a16:creationId xmlns:a16="http://schemas.microsoft.com/office/drawing/2014/main" id="{40F48EAC-0480-4C97-987D-7E7A1C37CA25}"/>
                </a:ext>
              </a:extLst>
            </p:cNvPr>
            <p:cNvSpPr/>
            <p:nvPr/>
          </p:nvSpPr>
          <p:spPr>
            <a:xfrm>
              <a:off x="883089" y="4473248"/>
              <a:ext cx="334526" cy="138495"/>
            </a:xfrm>
            <a:custGeom>
              <a:avLst/>
              <a:gdLst/>
              <a:ahLst/>
              <a:cxnLst/>
              <a:rect l="l" t="t" r="r" b="b"/>
              <a:pathLst>
                <a:path w="12739" h="5274" extrusionOk="0">
                  <a:moveTo>
                    <a:pt x="1" y="1"/>
                  </a:moveTo>
                  <a:lnTo>
                    <a:pt x="1" y="4614"/>
                  </a:lnTo>
                  <a:cubicBezTo>
                    <a:pt x="1" y="4977"/>
                    <a:pt x="298" y="5274"/>
                    <a:pt x="661" y="5274"/>
                  </a:cubicBezTo>
                  <a:lnTo>
                    <a:pt x="12079" y="5274"/>
                  </a:lnTo>
                  <a:cubicBezTo>
                    <a:pt x="12442" y="5274"/>
                    <a:pt x="12739" y="4977"/>
                    <a:pt x="12739" y="4614"/>
                  </a:cubicBezTo>
                  <a:lnTo>
                    <a:pt x="12739" y="4393"/>
                  </a:lnTo>
                  <a:lnTo>
                    <a:pt x="1762" y="4393"/>
                  </a:lnTo>
                  <a:cubicBezTo>
                    <a:pt x="1274" y="4393"/>
                    <a:pt x="881" y="4001"/>
                    <a:pt x="881" y="3523"/>
                  </a:cubicBezTo>
                  <a:lnTo>
                    <a:pt x="881" y="1982"/>
                  </a:lnTo>
                  <a:cubicBezTo>
                    <a:pt x="881" y="1858"/>
                    <a:pt x="979" y="1759"/>
                    <a:pt x="1091" y="1759"/>
                  </a:cubicBezTo>
                  <a:cubicBezTo>
                    <a:pt x="1101" y="1759"/>
                    <a:pt x="1111" y="1760"/>
                    <a:pt x="1121" y="1762"/>
                  </a:cubicBezTo>
                  <a:lnTo>
                    <a:pt x="11428" y="1762"/>
                  </a:lnTo>
                  <a:cubicBezTo>
                    <a:pt x="11897" y="1762"/>
                    <a:pt x="12356" y="1608"/>
                    <a:pt x="12739" y="1321"/>
                  </a:cubicBezTo>
                  <a:lnTo>
                    <a:pt x="12739" y="1"/>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220" name="Google Shape;9814;p87">
              <a:extLst>
                <a:ext uri="{FF2B5EF4-FFF2-40B4-BE49-F238E27FC236}">
                  <a16:creationId xmlns:a16="http://schemas.microsoft.com/office/drawing/2014/main" id="{4B9F6444-AB0B-4018-8C57-547DF0453FE2}"/>
                </a:ext>
              </a:extLst>
            </p:cNvPr>
            <p:cNvSpPr/>
            <p:nvPr/>
          </p:nvSpPr>
          <p:spPr>
            <a:xfrm>
              <a:off x="871534" y="4358150"/>
              <a:ext cx="357661" cy="149813"/>
            </a:xfrm>
            <a:custGeom>
              <a:avLst/>
              <a:gdLst/>
              <a:ahLst/>
              <a:cxnLst/>
              <a:rect l="l" t="t" r="r" b="b"/>
              <a:pathLst>
                <a:path w="13620" h="5705" extrusionOk="0">
                  <a:moveTo>
                    <a:pt x="12756" y="0"/>
                  </a:moveTo>
                  <a:cubicBezTo>
                    <a:pt x="12750" y="0"/>
                    <a:pt x="12744" y="0"/>
                    <a:pt x="12739" y="0"/>
                  </a:cubicBezTo>
                  <a:lnTo>
                    <a:pt x="881" y="0"/>
                  </a:lnTo>
                  <a:cubicBezTo>
                    <a:pt x="393" y="0"/>
                    <a:pt x="1" y="393"/>
                    <a:pt x="10" y="881"/>
                  </a:cubicBezTo>
                  <a:lnTo>
                    <a:pt x="10" y="3953"/>
                  </a:lnTo>
                  <a:cubicBezTo>
                    <a:pt x="1" y="4920"/>
                    <a:pt x="795" y="5704"/>
                    <a:pt x="1762" y="5704"/>
                  </a:cubicBezTo>
                  <a:lnTo>
                    <a:pt x="11868" y="5704"/>
                  </a:lnTo>
                  <a:cubicBezTo>
                    <a:pt x="12834" y="5704"/>
                    <a:pt x="13619" y="4920"/>
                    <a:pt x="13619" y="3953"/>
                  </a:cubicBezTo>
                  <a:lnTo>
                    <a:pt x="13619" y="881"/>
                  </a:lnTo>
                  <a:cubicBezTo>
                    <a:pt x="13619" y="399"/>
                    <a:pt x="13236" y="0"/>
                    <a:pt x="12756" y="0"/>
                  </a:cubicBezTo>
                  <a:close/>
                </a:path>
              </a:pathLst>
            </a:custGeom>
            <a:solidFill>
              <a:srgbClr val="96ABBC"/>
            </a:solidFill>
            <a:ln>
              <a:noFill/>
            </a:ln>
          </p:spPr>
          <p:txBody>
            <a:bodyPr spcFirstLastPara="1" wrap="square" lIns="91425" tIns="91425" rIns="91425" bIns="91425" anchor="ctr" anchorCtr="0">
              <a:noAutofit/>
            </a:bodyPr>
            <a:lstStyle/>
            <a:p>
              <a:endParaRPr/>
            </a:p>
          </p:txBody>
        </p:sp>
        <p:sp>
          <p:nvSpPr>
            <p:cNvPr id="221" name="Google Shape;9815;p87">
              <a:extLst>
                <a:ext uri="{FF2B5EF4-FFF2-40B4-BE49-F238E27FC236}">
                  <a16:creationId xmlns:a16="http://schemas.microsoft.com/office/drawing/2014/main" id="{70BAD32A-F675-425A-9862-E7E4F1AAF172}"/>
                </a:ext>
              </a:extLst>
            </p:cNvPr>
            <p:cNvSpPr/>
            <p:nvPr/>
          </p:nvSpPr>
          <p:spPr>
            <a:xfrm>
              <a:off x="900446" y="4358150"/>
              <a:ext cx="299837" cy="17358"/>
            </a:xfrm>
            <a:custGeom>
              <a:avLst/>
              <a:gdLst/>
              <a:ahLst/>
              <a:cxnLst/>
              <a:rect l="l" t="t" r="r" b="b"/>
              <a:pathLst>
                <a:path w="11418" h="661" extrusionOk="0">
                  <a:moveTo>
                    <a:pt x="326" y="0"/>
                  </a:moveTo>
                  <a:cubicBezTo>
                    <a:pt x="144" y="0"/>
                    <a:pt x="0" y="144"/>
                    <a:pt x="0" y="326"/>
                  </a:cubicBezTo>
                  <a:cubicBezTo>
                    <a:pt x="0" y="508"/>
                    <a:pt x="144" y="661"/>
                    <a:pt x="326" y="661"/>
                  </a:cubicBezTo>
                  <a:lnTo>
                    <a:pt x="11092" y="661"/>
                  </a:lnTo>
                  <a:cubicBezTo>
                    <a:pt x="11274" y="661"/>
                    <a:pt x="11418" y="508"/>
                    <a:pt x="11418" y="326"/>
                  </a:cubicBezTo>
                  <a:cubicBezTo>
                    <a:pt x="11418" y="144"/>
                    <a:pt x="11274" y="0"/>
                    <a:pt x="11092" y="0"/>
                  </a:cubicBezTo>
                  <a:close/>
                </a:path>
              </a:pathLst>
            </a:custGeom>
            <a:solidFill>
              <a:srgbClr val="BCC9D4"/>
            </a:solidFill>
            <a:ln>
              <a:noFill/>
            </a:ln>
          </p:spPr>
          <p:txBody>
            <a:bodyPr spcFirstLastPara="1" wrap="square" lIns="91425" tIns="91425" rIns="91425" bIns="91425" anchor="ctr" anchorCtr="0">
              <a:noAutofit/>
            </a:bodyPr>
            <a:lstStyle/>
            <a:p>
              <a:endParaRPr/>
            </a:p>
          </p:txBody>
        </p:sp>
        <p:sp>
          <p:nvSpPr>
            <p:cNvPr id="222" name="Google Shape;9816;p87">
              <a:extLst>
                <a:ext uri="{FF2B5EF4-FFF2-40B4-BE49-F238E27FC236}">
                  <a16:creationId xmlns:a16="http://schemas.microsoft.com/office/drawing/2014/main" id="{223E5F1D-9B56-4706-9186-CAE7BB99124C}"/>
                </a:ext>
              </a:extLst>
            </p:cNvPr>
            <p:cNvSpPr/>
            <p:nvPr/>
          </p:nvSpPr>
          <p:spPr>
            <a:xfrm>
              <a:off x="929332" y="4358150"/>
              <a:ext cx="34453" cy="253593"/>
            </a:xfrm>
            <a:custGeom>
              <a:avLst/>
              <a:gdLst/>
              <a:ahLst/>
              <a:cxnLst/>
              <a:rect l="l" t="t" r="r" b="b"/>
              <a:pathLst>
                <a:path w="1312" h="9657" extrusionOk="0">
                  <a:moveTo>
                    <a:pt x="1" y="0"/>
                  </a:moveTo>
                  <a:lnTo>
                    <a:pt x="1" y="9657"/>
                  </a:lnTo>
                  <a:lnTo>
                    <a:pt x="1312" y="9657"/>
                  </a:lnTo>
                  <a:lnTo>
                    <a:pt x="1312" y="0"/>
                  </a:lnTo>
                  <a:close/>
                </a:path>
              </a:pathLst>
            </a:custGeom>
            <a:solidFill>
              <a:srgbClr val="9BABB9"/>
            </a:solidFill>
            <a:ln>
              <a:noFill/>
            </a:ln>
          </p:spPr>
          <p:txBody>
            <a:bodyPr spcFirstLastPara="1" wrap="square" lIns="91425" tIns="91425" rIns="91425" bIns="91425" anchor="ctr" anchorCtr="0">
              <a:noAutofit/>
            </a:bodyPr>
            <a:lstStyle/>
            <a:p>
              <a:endParaRPr/>
            </a:p>
          </p:txBody>
        </p:sp>
        <p:sp>
          <p:nvSpPr>
            <p:cNvPr id="223" name="Google Shape;9817;p87">
              <a:extLst>
                <a:ext uri="{FF2B5EF4-FFF2-40B4-BE49-F238E27FC236}">
                  <a16:creationId xmlns:a16="http://schemas.microsoft.com/office/drawing/2014/main" id="{D0C56149-A861-4303-BF52-AC98FFB16F63}"/>
                </a:ext>
              </a:extLst>
            </p:cNvPr>
            <p:cNvSpPr/>
            <p:nvPr/>
          </p:nvSpPr>
          <p:spPr>
            <a:xfrm>
              <a:off x="929332" y="4358150"/>
              <a:ext cx="34453" cy="17122"/>
            </a:xfrm>
            <a:custGeom>
              <a:avLst/>
              <a:gdLst/>
              <a:ahLst/>
              <a:cxnLst/>
              <a:rect l="l" t="t" r="r" b="b"/>
              <a:pathLst>
                <a:path w="1312" h="652" extrusionOk="0">
                  <a:moveTo>
                    <a:pt x="1" y="0"/>
                  </a:moveTo>
                  <a:lnTo>
                    <a:pt x="1" y="651"/>
                  </a:lnTo>
                  <a:lnTo>
                    <a:pt x="1312" y="651"/>
                  </a:lnTo>
                  <a:lnTo>
                    <a:pt x="1312" y="0"/>
                  </a:lnTo>
                  <a:close/>
                </a:path>
              </a:pathLst>
            </a:custGeom>
            <a:solidFill>
              <a:srgbClr val="C0CAD3"/>
            </a:solidFill>
            <a:ln>
              <a:noFill/>
            </a:ln>
          </p:spPr>
          <p:txBody>
            <a:bodyPr spcFirstLastPara="1" wrap="square" lIns="91425" tIns="91425" rIns="91425" bIns="91425" anchor="ctr" anchorCtr="0">
              <a:noAutofit/>
            </a:bodyPr>
            <a:lstStyle/>
            <a:p>
              <a:endParaRPr/>
            </a:p>
          </p:txBody>
        </p:sp>
        <p:sp>
          <p:nvSpPr>
            <p:cNvPr id="224" name="Google Shape;9818;p87">
              <a:extLst>
                <a:ext uri="{FF2B5EF4-FFF2-40B4-BE49-F238E27FC236}">
                  <a16:creationId xmlns:a16="http://schemas.microsoft.com/office/drawing/2014/main" id="{0569F534-E76D-43E6-B711-9EF97E1B6BD6}"/>
                </a:ext>
              </a:extLst>
            </p:cNvPr>
            <p:cNvSpPr/>
            <p:nvPr/>
          </p:nvSpPr>
          <p:spPr>
            <a:xfrm>
              <a:off x="929332" y="4525269"/>
              <a:ext cx="34453" cy="17384"/>
            </a:xfrm>
            <a:custGeom>
              <a:avLst/>
              <a:gdLst/>
              <a:ahLst/>
              <a:cxnLst/>
              <a:rect l="l" t="t" r="r" b="b"/>
              <a:pathLst>
                <a:path w="1312" h="662" extrusionOk="0">
                  <a:moveTo>
                    <a:pt x="1" y="1"/>
                  </a:moveTo>
                  <a:lnTo>
                    <a:pt x="1" y="661"/>
                  </a:lnTo>
                  <a:lnTo>
                    <a:pt x="1312" y="661"/>
                  </a:lnTo>
                  <a:lnTo>
                    <a:pt x="1312" y="1"/>
                  </a:lnTo>
                  <a:close/>
                </a:path>
              </a:pathLst>
            </a:custGeom>
            <a:solidFill>
              <a:srgbClr val="8297A8"/>
            </a:solidFill>
            <a:ln>
              <a:noFill/>
            </a:ln>
          </p:spPr>
          <p:txBody>
            <a:bodyPr spcFirstLastPara="1" wrap="square" lIns="91425" tIns="91425" rIns="91425" bIns="91425" anchor="ctr" anchorCtr="0">
              <a:noAutofit/>
            </a:bodyPr>
            <a:lstStyle/>
            <a:p>
              <a:endParaRPr/>
            </a:p>
          </p:txBody>
        </p:sp>
        <p:sp>
          <p:nvSpPr>
            <p:cNvPr id="225" name="Google Shape;9819;p87">
              <a:extLst>
                <a:ext uri="{FF2B5EF4-FFF2-40B4-BE49-F238E27FC236}">
                  <a16:creationId xmlns:a16="http://schemas.microsoft.com/office/drawing/2014/main" id="{FE394119-77C1-4F57-97EF-016D144437CC}"/>
                </a:ext>
              </a:extLst>
            </p:cNvPr>
            <p:cNvSpPr/>
            <p:nvPr/>
          </p:nvSpPr>
          <p:spPr>
            <a:xfrm>
              <a:off x="929332" y="4485065"/>
              <a:ext cx="34453" cy="17122"/>
            </a:xfrm>
            <a:custGeom>
              <a:avLst/>
              <a:gdLst/>
              <a:ahLst/>
              <a:cxnLst/>
              <a:rect l="l" t="t" r="r" b="b"/>
              <a:pathLst>
                <a:path w="1312" h="652" extrusionOk="0">
                  <a:moveTo>
                    <a:pt x="1" y="0"/>
                  </a:moveTo>
                  <a:lnTo>
                    <a:pt x="1" y="651"/>
                  </a:lnTo>
                  <a:lnTo>
                    <a:pt x="1312" y="651"/>
                  </a:lnTo>
                  <a:lnTo>
                    <a:pt x="1312" y="0"/>
                  </a:lnTo>
                  <a:close/>
                </a:path>
              </a:pathLst>
            </a:custGeom>
            <a:solidFill>
              <a:srgbClr val="8297A8"/>
            </a:solidFill>
            <a:ln>
              <a:noFill/>
            </a:ln>
          </p:spPr>
          <p:txBody>
            <a:bodyPr spcFirstLastPara="1" wrap="square" lIns="91425" tIns="91425" rIns="91425" bIns="91425" anchor="ctr" anchorCtr="0">
              <a:noAutofit/>
            </a:bodyPr>
            <a:lstStyle/>
            <a:p>
              <a:endParaRPr/>
            </a:p>
          </p:txBody>
        </p:sp>
        <p:sp>
          <p:nvSpPr>
            <p:cNvPr id="226" name="Google Shape;9820;p87">
              <a:extLst>
                <a:ext uri="{FF2B5EF4-FFF2-40B4-BE49-F238E27FC236}">
                  <a16:creationId xmlns:a16="http://schemas.microsoft.com/office/drawing/2014/main" id="{59C5C965-8F51-405E-846F-448EB0AD5FA4}"/>
                </a:ext>
              </a:extLst>
            </p:cNvPr>
            <p:cNvSpPr/>
            <p:nvPr/>
          </p:nvSpPr>
          <p:spPr>
            <a:xfrm>
              <a:off x="917778" y="4479025"/>
              <a:ext cx="57588" cy="52047"/>
            </a:xfrm>
            <a:custGeom>
              <a:avLst/>
              <a:gdLst/>
              <a:ahLst/>
              <a:cxnLst/>
              <a:rect l="l" t="t" r="r" b="b"/>
              <a:pathLst>
                <a:path w="2193" h="1982" extrusionOk="0">
                  <a:moveTo>
                    <a:pt x="1752" y="441"/>
                  </a:moveTo>
                  <a:lnTo>
                    <a:pt x="1752" y="1542"/>
                  </a:lnTo>
                  <a:lnTo>
                    <a:pt x="441" y="1542"/>
                  </a:lnTo>
                  <a:lnTo>
                    <a:pt x="441" y="441"/>
                  </a:lnTo>
                  <a:close/>
                  <a:moveTo>
                    <a:pt x="441" y="1"/>
                  </a:moveTo>
                  <a:cubicBezTo>
                    <a:pt x="202" y="1"/>
                    <a:pt x="1" y="202"/>
                    <a:pt x="1" y="441"/>
                  </a:cubicBezTo>
                  <a:lnTo>
                    <a:pt x="1" y="1542"/>
                  </a:lnTo>
                  <a:cubicBezTo>
                    <a:pt x="1" y="1790"/>
                    <a:pt x="202" y="1982"/>
                    <a:pt x="441" y="1982"/>
                  </a:cubicBezTo>
                  <a:lnTo>
                    <a:pt x="1752" y="1982"/>
                  </a:lnTo>
                  <a:cubicBezTo>
                    <a:pt x="2001" y="1982"/>
                    <a:pt x="2192" y="1781"/>
                    <a:pt x="2192" y="1542"/>
                  </a:cubicBezTo>
                  <a:lnTo>
                    <a:pt x="2192" y="441"/>
                  </a:lnTo>
                  <a:cubicBezTo>
                    <a:pt x="2192" y="202"/>
                    <a:pt x="2001" y="1"/>
                    <a:pt x="1752" y="1"/>
                  </a:cubicBezTo>
                  <a:close/>
                </a:path>
              </a:pathLst>
            </a:custGeom>
            <a:solidFill>
              <a:srgbClr val="C0CAD3"/>
            </a:solidFill>
            <a:ln>
              <a:noFill/>
            </a:ln>
          </p:spPr>
          <p:txBody>
            <a:bodyPr spcFirstLastPara="1" wrap="square" lIns="91425" tIns="91425" rIns="91425" bIns="91425" anchor="ctr" anchorCtr="0">
              <a:noAutofit/>
            </a:bodyPr>
            <a:lstStyle/>
            <a:p>
              <a:endParaRPr/>
            </a:p>
          </p:txBody>
        </p:sp>
        <p:sp>
          <p:nvSpPr>
            <p:cNvPr id="227" name="Google Shape;9821;p87">
              <a:extLst>
                <a:ext uri="{FF2B5EF4-FFF2-40B4-BE49-F238E27FC236}">
                  <a16:creationId xmlns:a16="http://schemas.microsoft.com/office/drawing/2014/main" id="{E24F2DB7-B863-4801-962C-9BC3A6ABF80D}"/>
                </a:ext>
              </a:extLst>
            </p:cNvPr>
            <p:cNvSpPr/>
            <p:nvPr/>
          </p:nvSpPr>
          <p:spPr>
            <a:xfrm>
              <a:off x="940651" y="4479603"/>
              <a:ext cx="11581" cy="28361"/>
            </a:xfrm>
            <a:custGeom>
              <a:avLst/>
              <a:gdLst/>
              <a:ahLst/>
              <a:cxnLst/>
              <a:rect l="l" t="t" r="r" b="b"/>
              <a:pathLst>
                <a:path w="441" h="1080" extrusionOk="0">
                  <a:moveTo>
                    <a:pt x="225" y="0"/>
                  </a:moveTo>
                  <a:cubicBezTo>
                    <a:pt x="122" y="0"/>
                    <a:pt x="20" y="70"/>
                    <a:pt x="10" y="208"/>
                  </a:cubicBezTo>
                  <a:lnTo>
                    <a:pt x="10" y="859"/>
                  </a:lnTo>
                  <a:cubicBezTo>
                    <a:pt x="0" y="984"/>
                    <a:pt x="106" y="1079"/>
                    <a:pt x="230" y="1079"/>
                  </a:cubicBezTo>
                  <a:cubicBezTo>
                    <a:pt x="345" y="1079"/>
                    <a:pt x="441" y="984"/>
                    <a:pt x="441" y="859"/>
                  </a:cubicBezTo>
                  <a:lnTo>
                    <a:pt x="441" y="208"/>
                  </a:lnTo>
                  <a:cubicBezTo>
                    <a:pt x="431" y="70"/>
                    <a:pt x="328" y="0"/>
                    <a:pt x="225" y="0"/>
                  </a:cubicBezTo>
                  <a:close/>
                </a:path>
              </a:pathLst>
            </a:custGeom>
            <a:solidFill>
              <a:srgbClr val="B9C3CC"/>
            </a:solidFill>
            <a:ln>
              <a:noFill/>
            </a:ln>
          </p:spPr>
          <p:txBody>
            <a:bodyPr spcFirstLastPara="1" wrap="square" lIns="91425" tIns="91425" rIns="91425" bIns="91425" anchor="ctr" anchorCtr="0">
              <a:noAutofit/>
            </a:bodyPr>
            <a:lstStyle/>
            <a:p>
              <a:endParaRPr/>
            </a:p>
          </p:txBody>
        </p:sp>
        <p:sp>
          <p:nvSpPr>
            <p:cNvPr id="228" name="Google Shape;9822;p87">
              <a:extLst>
                <a:ext uri="{FF2B5EF4-FFF2-40B4-BE49-F238E27FC236}">
                  <a16:creationId xmlns:a16="http://schemas.microsoft.com/office/drawing/2014/main" id="{37A700F4-9C90-422F-AF8A-D011E3826F53}"/>
                </a:ext>
              </a:extLst>
            </p:cNvPr>
            <p:cNvSpPr/>
            <p:nvPr/>
          </p:nvSpPr>
          <p:spPr>
            <a:xfrm>
              <a:off x="929332" y="4588844"/>
              <a:ext cx="34453" cy="22899"/>
            </a:xfrm>
            <a:custGeom>
              <a:avLst/>
              <a:gdLst/>
              <a:ahLst/>
              <a:cxnLst/>
              <a:rect l="l" t="t" r="r" b="b"/>
              <a:pathLst>
                <a:path w="1312" h="872" extrusionOk="0">
                  <a:moveTo>
                    <a:pt x="1" y="1"/>
                  </a:moveTo>
                  <a:lnTo>
                    <a:pt x="1" y="872"/>
                  </a:lnTo>
                  <a:lnTo>
                    <a:pt x="1312" y="872"/>
                  </a:lnTo>
                  <a:lnTo>
                    <a:pt x="1312" y="1"/>
                  </a:lnTo>
                  <a:close/>
                </a:path>
              </a:pathLst>
            </a:custGeom>
            <a:solidFill>
              <a:srgbClr val="8297A8"/>
            </a:solidFill>
            <a:ln>
              <a:noFill/>
            </a:ln>
          </p:spPr>
          <p:txBody>
            <a:bodyPr spcFirstLastPara="1" wrap="square" lIns="91425" tIns="91425" rIns="91425" bIns="91425" anchor="ctr" anchorCtr="0">
              <a:noAutofit/>
            </a:bodyPr>
            <a:lstStyle/>
            <a:p>
              <a:endParaRPr/>
            </a:p>
          </p:txBody>
        </p:sp>
        <p:sp>
          <p:nvSpPr>
            <p:cNvPr id="229" name="Google Shape;9823;p87">
              <a:extLst>
                <a:ext uri="{FF2B5EF4-FFF2-40B4-BE49-F238E27FC236}">
                  <a16:creationId xmlns:a16="http://schemas.microsoft.com/office/drawing/2014/main" id="{5ADAC53A-E0CE-44BB-8435-457107AA6619}"/>
                </a:ext>
              </a:extLst>
            </p:cNvPr>
            <p:cNvSpPr/>
            <p:nvPr/>
          </p:nvSpPr>
          <p:spPr>
            <a:xfrm>
              <a:off x="1136918" y="4358150"/>
              <a:ext cx="34716" cy="253593"/>
            </a:xfrm>
            <a:custGeom>
              <a:avLst/>
              <a:gdLst/>
              <a:ahLst/>
              <a:cxnLst/>
              <a:rect l="l" t="t" r="r" b="b"/>
              <a:pathLst>
                <a:path w="1322" h="9657" extrusionOk="0">
                  <a:moveTo>
                    <a:pt x="1" y="0"/>
                  </a:moveTo>
                  <a:lnTo>
                    <a:pt x="1" y="9657"/>
                  </a:lnTo>
                  <a:lnTo>
                    <a:pt x="1322" y="9657"/>
                  </a:lnTo>
                  <a:lnTo>
                    <a:pt x="1322" y="0"/>
                  </a:lnTo>
                  <a:close/>
                </a:path>
              </a:pathLst>
            </a:custGeom>
            <a:solidFill>
              <a:srgbClr val="9BABB9"/>
            </a:solidFill>
            <a:ln>
              <a:noFill/>
            </a:ln>
          </p:spPr>
          <p:txBody>
            <a:bodyPr spcFirstLastPara="1" wrap="square" lIns="91425" tIns="91425" rIns="91425" bIns="91425" anchor="ctr" anchorCtr="0">
              <a:noAutofit/>
            </a:bodyPr>
            <a:lstStyle/>
            <a:p>
              <a:endParaRPr/>
            </a:p>
          </p:txBody>
        </p:sp>
        <p:sp>
          <p:nvSpPr>
            <p:cNvPr id="230" name="Google Shape;9824;p87">
              <a:extLst>
                <a:ext uri="{FF2B5EF4-FFF2-40B4-BE49-F238E27FC236}">
                  <a16:creationId xmlns:a16="http://schemas.microsoft.com/office/drawing/2014/main" id="{D7871438-DD77-4683-8C0C-EF4F4D636242}"/>
                </a:ext>
              </a:extLst>
            </p:cNvPr>
            <p:cNvSpPr/>
            <p:nvPr/>
          </p:nvSpPr>
          <p:spPr>
            <a:xfrm>
              <a:off x="1136918" y="4358150"/>
              <a:ext cx="34716" cy="17122"/>
            </a:xfrm>
            <a:custGeom>
              <a:avLst/>
              <a:gdLst/>
              <a:ahLst/>
              <a:cxnLst/>
              <a:rect l="l" t="t" r="r" b="b"/>
              <a:pathLst>
                <a:path w="1322" h="652" extrusionOk="0">
                  <a:moveTo>
                    <a:pt x="1" y="0"/>
                  </a:moveTo>
                  <a:lnTo>
                    <a:pt x="1" y="651"/>
                  </a:lnTo>
                  <a:lnTo>
                    <a:pt x="1322" y="651"/>
                  </a:lnTo>
                  <a:lnTo>
                    <a:pt x="1322" y="0"/>
                  </a:lnTo>
                  <a:close/>
                </a:path>
              </a:pathLst>
            </a:custGeom>
            <a:solidFill>
              <a:srgbClr val="C0CAD3"/>
            </a:solidFill>
            <a:ln>
              <a:noFill/>
            </a:ln>
          </p:spPr>
          <p:txBody>
            <a:bodyPr spcFirstLastPara="1" wrap="square" lIns="91425" tIns="91425" rIns="91425" bIns="91425" anchor="ctr" anchorCtr="0">
              <a:noAutofit/>
            </a:bodyPr>
            <a:lstStyle/>
            <a:p>
              <a:endParaRPr/>
            </a:p>
          </p:txBody>
        </p:sp>
        <p:sp>
          <p:nvSpPr>
            <p:cNvPr id="231" name="Google Shape;9825;p87">
              <a:extLst>
                <a:ext uri="{FF2B5EF4-FFF2-40B4-BE49-F238E27FC236}">
                  <a16:creationId xmlns:a16="http://schemas.microsoft.com/office/drawing/2014/main" id="{BA7D41DD-69B7-472D-B26C-ECD37E37E29E}"/>
                </a:ext>
              </a:extLst>
            </p:cNvPr>
            <p:cNvSpPr/>
            <p:nvPr/>
          </p:nvSpPr>
          <p:spPr>
            <a:xfrm>
              <a:off x="1136918" y="4525269"/>
              <a:ext cx="34716" cy="17384"/>
            </a:xfrm>
            <a:custGeom>
              <a:avLst/>
              <a:gdLst/>
              <a:ahLst/>
              <a:cxnLst/>
              <a:rect l="l" t="t" r="r" b="b"/>
              <a:pathLst>
                <a:path w="1322" h="662" extrusionOk="0">
                  <a:moveTo>
                    <a:pt x="1" y="1"/>
                  </a:moveTo>
                  <a:lnTo>
                    <a:pt x="1" y="661"/>
                  </a:lnTo>
                  <a:lnTo>
                    <a:pt x="1322" y="661"/>
                  </a:lnTo>
                  <a:lnTo>
                    <a:pt x="1322" y="1"/>
                  </a:lnTo>
                  <a:close/>
                </a:path>
              </a:pathLst>
            </a:custGeom>
            <a:solidFill>
              <a:srgbClr val="8297A8"/>
            </a:solidFill>
            <a:ln>
              <a:noFill/>
            </a:ln>
          </p:spPr>
          <p:txBody>
            <a:bodyPr spcFirstLastPara="1" wrap="square" lIns="91425" tIns="91425" rIns="91425" bIns="91425" anchor="ctr" anchorCtr="0">
              <a:noAutofit/>
            </a:bodyPr>
            <a:lstStyle/>
            <a:p>
              <a:endParaRPr/>
            </a:p>
          </p:txBody>
        </p:sp>
        <p:sp>
          <p:nvSpPr>
            <p:cNvPr id="232" name="Google Shape;9826;p87">
              <a:extLst>
                <a:ext uri="{FF2B5EF4-FFF2-40B4-BE49-F238E27FC236}">
                  <a16:creationId xmlns:a16="http://schemas.microsoft.com/office/drawing/2014/main" id="{EAD48B5B-50F8-4C35-B407-D86F18ECBA81}"/>
                </a:ext>
              </a:extLst>
            </p:cNvPr>
            <p:cNvSpPr/>
            <p:nvPr/>
          </p:nvSpPr>
          <p:spPr>
            <a:xfrm>
              <a:off x="1136918" y="4485065"/>
              <a:ext cx="34716" cy="17122"/>
            </a:xfrm>
            <a:custGeom>
              <a:avLst/>
              <a:gdLst/>
              <a:ahLst/>
              <a:cxnLst/>
              <a:rect l="l" t="t" r="r" b="b"/>
              <a:pathLst>
                <a:path w="1322" h="652" extrusionOk="0">
                  <a:moveTo>
                    <a:pt x="1" y="0"/>
                  </a:moveTo>
                  <a:lnTo>
                    <a:pt x="1" y="651"/>
                  </a:lnTo>
                  <a:lnTo>
                    <a:pt x="1322" y="651"/>
                  </a:lnTo>
                  <a:lnTo>
                    <a:pt x="1322" y="0"/>
                  </a:lnTo>
                  <a:close/>
                </a:path>
              </a:pathLst>
            </a:custGeom>
            <a:solidFill>
              <a:srgbClr val="8297A8"/>
            </a:solidFill>
            <a:ln>
              <a:noFill/>
            </a:ln>
          </p:spPr>
          <p:txBody>
            <a:bodyPr spcFirstLastPara="1" wrap="square" lIns="91425" tIns="91425" rIns="91425" bIns="91425" anchor="ctr" anchorCtr="0">
              <a:noAutofit/>
            </a:bodyPr>
            <a:lstStyle/>
            <a:p>
              <a:endParaRPr/>
            </a:p>
          </p:txBody>
        </p:sp>
        <p:sp>
          <p:nvSpPr>
            <p:cNvPr id="233" name="Google Shape;9827;p87">
              <a:extLst>
                <a:ext uri="{FF2B5EF4-FFF2-40B4-BE49-F238E27FC236}">
                  <a16:creationId xmlns:a16="http://schemas.microsoft.com/office/drawing/2014/main" id="{3D2CBB1E-FD82-4201-BB03-E0F16D106B01}"/>
                </a:ext>
              </a:extLst>
            </p:cNvPr>
            <p:cNvSpPr/>
            <p:nvPr/>
          </p:nvSpPr>
          <p:spPr>
            <a:xfrm>
              <a:off x="1125363" y="4479025"/>
              <a:ext cx="57825" cy="52047"/>
            </a:xfrm>
            <a:custGeom>
              <a:avLst/>
              <a:gdLst/>
              <a:ahLst/>
              <a:cxnLst/>
              <a:rect l="l" t="t" r="r" b="b"/>
              <a:pathLst>
                <a:path w="2202" h="1982" extrusionOk="0">
                  <a:moveTo>
                    <a:pt x="1752" y="441"/>
                  </a:moveTo>
                  <a:lnTo>
                    <a:pt x="1752" y="1542"/>
                  </a:lnTo>
                  <a:lnTo>
                    <a:pt x="441" y="1542"/>
                  </a:lnTo>
                  <a:lnTo>
                    <a:pt x="441" y="441"/>
                  </a:lnTo>
                  <a:close/>
                  <a:moveTo>
                    <a:pt x="441" y="1"/>
                  </a:moveTo>
                  <a:cubicBezTo>
                    <a:pt x="202" y="1"/>
                    <a:pt x="1" y="202"/>
                    <a:pt x="1" y="441"/>
                  </a:cubicBezTo>
                  <a:lnTo>
                    <a:pt x="1" y="1542"/>
                  </a:lnTo>
                  <a:cubicBezTo>
                    <a:pt x="1" y="1790"/>
                    <a:pt x="202" y="1982"/>
                    <a:pt x="441" y="1982"/>
                  </a:cubicBezTo>
                  <a:lnTo>
                    <a:pt x="1762" y="1982"/>
                  </a:lnTo>
                  <a:cubicBezTo>
                    <a:pt x="2001" y="1982"/>
                    <a:pt x="2202" y="1781"/>
                    <a:pt x="2192" y="1542"/>
                  </a:cubicBezTo>
                  <a:lnTo>
                    <a:pt x="2192" y="441"/>
                  </a:lnTo>
                  <a:cubicBezTo>
                    <a:pt x="2192" y="202"/>
                    <a:pt x="2001" y="1"/>
                    <a:pt x="1762" y="1"/>
                  </a:cubicBezTo>
                  <a:close/>
                </a:path>
              </a:pathLst>
            </a:custGeom>
            <a:solidFill>
              <a:srgbClr val="C0CAD3"/>
            </a:solidFill>
            <a:ln>
              <a:noFill/>
            </a:ln>
          </p:spPr>
          <p:txBody>
            <a:bodyPr spcFirstLastPara="1" wrap="square" lIns="91425" tIns="91425" rIns="91425" bIns="91425" anchor="ctr" anchorCtr="0">
              <a:noAutofit/>
            </a:bodyPr>
            <a:lstStyle/>
            <a:p>
              <a:endParaRPr/>
            </a:p>
          </p:txBody>
        </p:sp>
        <p:sp>
          <p:nvSpPr>
            <p:cNvPr id="234" name="Google Shape;9828;p87">
              <a:extLst>
                <a:ext uri="{FF2B5EF4-FFF2-40B4-BE49-F238E27FC236}">
                  <a16:creationId xmlns:a16="http://schemas.microsoft.com/office/drawing/2014/main" id="{1F4E2858-620A-46E0-B2A0-598F7F6CF8D3}"/>
                </a:ext>
              </a:extLst>
            </p:cNvPr>
            <p:cNvSpPr/>
            <p:nvPr/>
          </p:nvSpPr>
          <p:spPr>
            <a:xfrm>
              <a:off x="1148105" y="4478841"/>
              <a:ext cx="12211" cy="29122"/>
            </a:xfrm>
            <a:custGeom>
              <a:avLst/>
              <a:gdLst/>
              <a:ahLst/>
              <a:cxnLst/>
              <a:rect l="l" t="t" r="r" b="b"/>
              <a:pathLst>
                <a:path w="465" h="1109" extrusionOk="0">
                  <a:moveTo>
                    <a:pt x="232" y="1"/>
                  </a:moveTo>
                  <a:cubicBezTo>
                    <a:pt x="116" y="1"/>
                    <a:pt x="1" y="80"/>
                    <a:pt x="15" y="237"/>
                  </a:cubicBezTo>
                  <a:lnTo>
                    <a:pt x="15" y="888"/>
                  </a:lnTo>
                  <a:cubicBezTo>
                    <a:pt x="15" y="1013"/>
                    <a:pt x="111" y="1108"/>
                    <a:pt x="235" y="1108"/>
                  </a:cubicBezTo>
                  <a:cubicBezTo>
                    <a:pt x="350" y="1108"/>
                    <a:pt x="455" y="1013"/>
                    <a:pt x="455" y="888"/>
                  </a:cubicBezTo>
                  <a:lnTo>
                    <a:pt x="455" y="237"/>
                  </a:lnTo>
                  <a:cubicBezTo>
                    <a:pt x="465" y="80"/>
                    <a:pt x="348" y="1"/>
                    <a:pt x="232" y="1"/>
                  </a:cubicBezTo>
                  <a:close/>
                </a:path>
              </a:pathLst>
            </a:custGeom>
            <a:solidFill>
              <a:srgbClr val="B9C3CC"/>
            </a:solidFill>
            <a:ln>
              <a:noFill/>
            </a:ln>
          </p:spPr>
          <p:txBody>
            <a:bodyPr spcFirstLastPara="1" wrap="square" lIns="91425" tIns="91425" rIns="91425" bIns="91425" anchor="ctr" anchorCtr="0">
              <a:noAutofit/>
            </a:bodyPr>
            <a:lstStyle/>
            <a:p>
              <a:endParaRPr/>
            </a:p>
          </p:txBody>
        </p:sp>
        <p:sp>
          <p:nvSpPr>
            <p:cNvPr id="235" name="Google Shape;9829;p87">
              <a:extLst>
                <a:ext uri="{FF2B5EF4-FFF2-40B4-BE49-F238E27FC236}">
                  <a16:creationId xmlns:a16="http://schemas.microsoft.com/office/drawing/2014/main" id="{A43D75CB-DAD6-48B8-8ECE-A05D7890AB2F}"/>
                </a:ext>
              </a:extLst>
            </p:cNvPr>
            <p:cNvSpPr/>
            <p:nvPr/>
          </p:nvSpPr>
          <p:spPr>
            <a:xfrm>
              <a:off x="1136918" y="4588844"/>
              <a:ext cx="34716" cy="22899"/>
            </a:xfrm>
            <a:custGeom>
              <a:avLst/>
              <a:gdLst/>
              <a:ahLst/>
              <a:cxnLst/>
              <a:rect l="l" t="t" r="r" b="b"/>
              <a:pathLst>
                <a:path w="1322" h="872" extrusionOk="0">
                  <a:moveTo>
                    <a:pt x="1" y="1"/>
                  </a:moveTo>
                  <a:lnTo>
                    <a:pt x="1" y="872"/>
                  </a:lnTo>
                  <a:lnTo>
                    <a:pt x="1322" y="872"/>
                  </a:lnTo>
                  <a:lnTo>
                    <a:pt x="1322" y="1"/>
                  </a:lnTo>
                  <a:close/>
                </a:path>
              </a:pathLst>
            </a:custGeom>
            <a:solidFill>
              <a:srgbClr val="8297A8"/>
            </a:solidFill>
            <a:ln>
              <a:noFill/>
            </a:ln>
          </p:spPr>
          <p:txBody>
            <a:bodyPr spcFirstLastPara="1" wrap="square" lIns="91425" tIns="91425" rIns="91425" bIns="91425" anchor="ctr" anchorCtr="0">
              <a:noAutofit/>
            </a:bodyPr>
            <a:lstStyle/>
            <a:p>
              <a:endParaRPr/>
            </a:p>
          </p:txBody>
        </p:sp>
        <p:sp>
          <p:nvSpPr>
            <p:cNvPr id="236" name="Google Shape;9830;p87">
              <a:extLst>
                <a:ext uri="{FF2B5EF4-FFF2-40B4-BE49-F238E27FC236}">
                  <a16:creationId xmlns:a16="http://schemas.microsoft.com/office/drawing/2014/main" id="{11A15C7B-E0B7-4C01-B114-BE6C4CB2EFC0}"/>
                </a:ext>
              </a:extLst>
            </p:cNvPr>
            <p:cNvSpPr/>
            <p:nvPr/>
          </p:nvSpPr>
          <p:spPr>
            <a:xfrm>
              <a:off x="1021584" y="4461956"/>
              <a:ext cx="57562" cy="23135"/>
            </a:xfrm>
            <a:custGeom>
              <a:avLst/>
              <a:gdLst/>
              <a:ahLst/>
              <a:cxnLst/>
              <a:rect l="l" t="t" r="r" b="b"/>
              <a:pathLst>
                <a:path w="2192" h="881" extrusionOk="0">
                  <a:moveTo>
                    <a:pt x="220" y="0"/>
                  </a:moveTo>
                  <a:cubicBezTo>
                    <a:pt x="96" y="0"/>
                    <a:pt x="0" y="96"/>
                    <a:pt x="0" y="220"/>
                  </a:cubicBezTo>
                  <a:lnTo>
                    <a:pt x="0" y="660"/>
                  </a:lnTo>
                  <a:cubicBezTo>
                    <a:pt x="0" y="775"/>
                    <a:pt x="96" y="880"/>
                    <a:pt x="220" y="880"/>
                  </a:cubicBezTo>
                  <a:lnTo>
                    <a:pt x="1972" y="880"/>
                  </a:lnTo>
                  <a:cubicBezTo>
                    <a:pt x="2096" y="880"/>
                    <a:pt x="2192" y="775"/>
                    <a:pt x="2192" y="660"/>
                  </a:cubicBezTo>
                  <a:lnTo>
                    <a:pt x="2192" y="220"/>
                  </a:lnTo>
                  <a:cubicBezTo>
                    <a:pt x="2192" y="96"/>
                    <a:pt x="2096" y="0"/>
                    <a:pt x="1972" y="0"/>
                  </a:cubicBezTo>
                  <a:close/>
                </a:path>
              </a:pathLst>
            </a:custGeom>
            <a:solidFill>
              <a:srgbClr val="C0CAD3"/>
            </a:solidFill>
            <a:ln>
              <a:noFill/>
            </a:ln>
          </p:spPr>
          <p:txBody>
            <a:bodyPr spcFirstLastPara="1" wrap="square" lIns="91425" tIns="91425" rIns="91425" bIns="91425" anchor="ctr" anchorCtr="0">
              <a:noAutofit/>
            </a:bodyPr>
            <a:lstStyle/>
            <a:p>
              <a:endParaRPr/>
            </a:p>
          </p:txBody>
        </p:sp>
        <p:sp>
          <p:nvSpPr>
            <p:cNvPr id="237" name="Google Shape;9831;p87">
              <a:extLst>
                <a:ext uri="{FF2B5EF4-FFF2-40B4-BE49-F238E27FC236}">
                  <a16:creationId xmlns:a16="http://schemas.microsoft.com/office/drawing/2014/main" id="{38BBB7AC-1E18-4592-9B25-B1C620D486AE}"/>
                </a:ext>
              </a:extLst>
            </p:cNvPr>
            <p:cNvSpPr/>
            <p:nvPr/>
          </p:nvSpPr>
          <p:spPr>
            <a:xfrm>
              <a:off x="1021584" y="4473510"/>
              <a:ext cx="57562" cy="11581"/>
            </a:xfrm>
            <a:custGeom>
              <a:avLst/>
              <a:gdLst/>
              <a:ahLst/>
              <a:cxnLst/>
              <a:rect l="l" t="t" r="r" b="b"/>
              <a:pathLst>
                <a:path w="2192" h="441" extrusionOk="0">
                  <a:moveTo>
                    <a:pt x="220" y="0"/>
                  </a:moveTo>
                  <a:cubicBezTo>
                    <a:pt x="96" y="0"/>
                    <a:pt x="0" y="96"/>
                    <a:pt x="0" y="220"/>
                  </a:cubicBezTo>
                  <a:cubicBezTo>
                    <a:pt x="0" y="335"/>
                    <a:pt x="96" y="440"/>
                    <a:pt x="220" y="440"/>
                  </a:cubicBezTo>
                  <a:lnTo>
                    <a:pt x="1972" y="440"/>
                  </a:lnTo>
                  <a:cubicBezTo>
                    <a:pt x="2096" y="440"/>
                    <a:pt x="2192" y="335"/>
                    <a:pt x="2192" y="220"/>
                  </a:cubicBezTo>
                  <a:cubicBezTo>
                    <a:pt x="2192" y="96"/>
                    <a:pt x="2096" y="0"/>
                    <a:pt x="1972" y="0"/>
                  </a:cubicBezTo>
                  <a:close/>
                </a:path>
              </a:pathLst>
            </a:custGeom>
            <a:solidFill>
              <a:srgbClr val="9BABB9"/>
            </a:solidFill>
            <a:ln>
              <a:noFill/>
            </a:ln>
          </p:spPr>
          <p:txBody>
            <a:bodyPr spcFirstLastPara="1" wrap="square" lIns="91425" tIns="91425" rIns="91425" bIns="91425" anchor="ctr" anchorCtr="0">
              <a:noAutofit/>
            </a:bodyPr>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1000"/>
                                        <p:tgtEl>
                                          <p:spTgt spid="2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5"/>
          <p:cNvSpPr txBox="1">
            <a:spLocks noGrp="1"/>
          </p:cNvSpPr>
          <p:nvPr>
            <p:ph type="title"/>
          </p:nvPr>
        </p:nvSpPr>
        <p:spPr>
          <a:xfrm>
            <a:off x="2902243" y="380999"/>
            <a:ext cx="3713302" cy="658927"/>
          </a:xfrm>
          <a:prstGeom prst="rect">
            <a:avLst/>
          </a:prstGeom>
        </p:spPr>
        <p:txBody>
          <a:bodyPr spcFirstLastPara="1" wrap="square" lIns="91425" tIns="91425" rIns="91425" bIns="91425" anchor="b" anchorCtr="0">
            <a:noAutofit/>
          </a:bodyPr>
          <a:lstStyle/>
          <a:p>
            <a:r>
              <a:rPr lang="en" dirty="0" smtClean="0"/>
              <a:t>Billing </a:t>
            </a:r>
            <a:r>
              <a:rPr lang="en" dirty="0"/>
              <a:t>Plans</a:t>
            </a:r>
            <a:endParaRPr dirty="0"/>
          </a:p>
        </p:txBody>
      </p:sp>
      <p:sp>
        <p:nvSpPr>
          <p:cNvPr id="926" name="Google Shape;926;p55"/>
          <p:cNvSpPr/>
          <p:nvPr/>
        </p:nvSpPr>
        <p:spPr>
          <a:xfrm>
            <a:off x="1182762" y="1561865"/>
            <a:ext cx="2086683" cy="405900"/>
          </a:xfrm>
          <a:prstGeom prst="rect">
            <a:avLst/>
          </a:prstGeom>
          <a:solidFill>
            <a:schemeClr val="accent1"/>
          </a:solidFill>
          <a:ln>
            <a:noFill/>
          </a:ln>
        </p:spPr>
        <p:txBody>
          <a:bodyPr spcFirstLastPara="1" wrap="square" lIns="91425" tIns="91425" rIns="91425" bIns="91425" anchor="ctr" anchorCtr="0">
            <a:noAutofit/>
          </a:bodyPr>
          <a:lstStyle/>
          <a:p>
            <a:pPr algn="ctr"/>
            <a:r>
              <a:rPr lang="en" sz="2200" b="1" dirty="0" smtClean="0">
                <a:solidFill>
                  <a:schemeClr val="lt1"/>
                </a:solidFill>
                <a:latin typeface="Advent Pro"/>
                <a:ea typeface="Advent Pro"/>
                <a:cs typeface="Advent Pro"/>
                <a:sym typeface="Advent Pro"/>
              </a:rPr>
              <a:t>Billing Plan</a:t>
            </a:r>
            <a:endParaRPr sz="2200" b="1" dirty="0">
              <a:solidFill>
                <a:schemeClr val="lt1"/>
              </a:solidFill>
              <a:latin typeface="Advent Pro"/>
              <a:ea typeface="Advent Pro"/>
              <a:cs typeface="Advent Pro"/>
              <a:sym typeface="Advent Pro"/>
            </a:endParaRPr>
          </a:p>
        </p:txBody>
      </p:sp>
      <p:sp>
        <p:nvSpPr>
          <p:cNvPr id="935" name="Google Shape;935;p55"/>
          <p:cNvSpPr txBox="1">
            <a:spLocks noGrp="1"/>
          </p:cNvSpPr>
          <p:nvPr>
            <p:ph type="subTitle" idx="4294967295"/>
          </p:nvPr>
        </p:nvSpPr>
        <p:spPr>
          <a:xfrm>
            <a:off x="933258" y="2069812"/>
            <a:ext cx="4777317" cy="2633670"/>
          </a:xfrm>
          <a:prstGeom prst="rect">
            <a:avLst/>
          </a:prstGeom>
        </p:spPr>
        <p:txBody>
          <a:bodyPr spcFirstLastPara="1" wrap="square" lIns="91425" tIns="91425" rIns="91425" bIns="91425" anchor="t" anchorCtr="0">
            <a:noAutofit/>
          </a:bodyPr>
          <a:lstStyle/>
          <a:p>
            <a:pPr marL="139700" lvl="0" indent="0">
              <a:buSzPts val="1400"/>
              <a:buNone/>
            </a:pPr>
            <a:r>
              <a:rPr lang="en-ZA" sz="1400" b="1" u="sng" dirty="0" smtClean="0"/>
              <a:t>EDU-WORLD </a:t>
            </a:r>
            <a:r>
              <a:rPr lang="en-ZA" sz="1400" dirty="0" smtClean="0"/>
              <a:t>can have a variety of billing plan :</a:t>
            </a:r>
          </a:p>
          <a:p>
            <a:pPr marL="425450" indent="-285750">
              <a:buSzPts val="1400"/>
            </a:pPr>
            <a:endParaRPr lang="en-ZA" sz="1400" dirty="0" smtClean="0"/>
          </a:p>
          <a:p>
            <a:pPr marL="425450" indent="-285750">
              <a:buSzPts val="1400"/>
            </a:pPr>
            <a:r>
              <a:rPr lang="en-ZA" sz="1400" dirty="0"/>
              <a:t>Free </a:t>
            </a:r>
            <a:r>
              <a:rPr lang="en-ZA" sz="1400" dirty="0" smtClean="0"/>
              <a:t>access to study materials, previous papers.</a:t>
            </a:r>
            <a:endParaRPr lang="en-ZA" sz="1400" dirty="0"/>
          </a:p>
          <a:p>
            <a:pPr marL="425450" indent="-285750">
              <a:buSzPts val="1400"/>
            </a:pPr>
            <a:r>
              <a:rPr lang="en-ZA" sz="1400" dirty="0" smtClean="0"/>
              <a:t>Subscription plan for one-on-one tutoring.</a:t>
            </a:r>
          </a:p>
          <a:p>
            <a:pPr marL="425450" indent="-285750">
              <a:buSzPts val="1400"/>
            </a:pPr>
            <a:r>
              <a:rPr lang="en-ZA" sz="1400" dirty="0" smtClean="0"/>
              <a:t>Subscription plan to messaging.</a:t>
            </a:r>
          </a:p>
          <a:p>
            <a:pPr marL="425450" indent="-285750">
              <a:buSzPts val="1400"/>
            </a:pPr>
            <a:r>
              <a:rPr lang="en-ZA" sz="1400" dirty="0" smtClean="0"/>
              <a:t>Subscription plan to making bookings with tutors/teachers.</a:t>
            </a:r>
          </a:p>
          <a:p>
            <a:pPr marL="425450" indent="-285750">
              <a:buSzPts val="1400"/>
            </a:pPr>
            <a:r>
              <a:rPr lang="en-ZA" sz="1400" dirty="0" smtClean="0"/>
              <a:t>Using Ads for free users.</a:t>
            </a:r>
          </a:p>
          <a:p>
            <a:pPr marL="425450" indent="-285750">
              <a:buSzPts val="1400"/>
            </a:pPr>
            <a:r>
              <a:rPr lang="en-ZA" sz="1400" dirty="0" smtClean="0"/>
              <a:t>Include ads on videos that have been uploaded.</a:t>
            </a:r>
          </a:p>
          <a:p>
            <a:pPr marL="425450" indent="-285750">
              <a:buSzPts val="1400"/>
            </a:pPr>
            <a:r>
              <a:rPr lang="en-ZA" sz="1400" dirty="0" smtClean="0"/>
              <a:t>Etc.</a:t>
            </a:r>
          </a:p>
          <a:p>
            <a:pPr marL="425450" indent="-285750">
              <a:buSzPts val="1400"/>
            </a:pPr>
            <a:endParaRPr lang="en-ZA" sz="1400" dirty="0" smtClean="0"/>
          </a:p>
          <a:p>
            <a:pPr marL="425450" indent="-285750">
              <a:buSzPts val="1400"/>
            </a:pPr>
            <a:endParaRPr lang="en-ZA" sz="1400" dirty="0" smtClean="0"/>
          </a:p>
          <a:p>
            <a:pPr marL="425450" indent="-285750">
              <a:buSzPts val="1400"/>
            </a:pPr>
            <a:endParaRPr sz="1400" dirty="0"/>
          </a:p>
        </p:txBody>
      </p:sp>
      <p:grpSp>
        <p:nvGrpSpPr>
          <p:cNvPr id="52" name="Google Shape;814;p54"/>
          <p:cNvGrpSpPr/>
          <p:nvPr/>
        </p:nvGrpSpPr>
        <p:grpSpPr>
          <a:xfrm>
            <a:off x="6943540" y="1669517"/>
            <a:ext cx="2074031" cy="2433320"/>
            <a:chOff x="3382878" y="1743867"/>
            <a:chExt cx="2378258" cy="2830692"/>
          </a:xfrm>
        </p:grpSpPr>
        <p:grpSp>
          <p:nvGrpSpPr>
            <p:cNvPr id="53" name="Google Shape;815;p54"/>
            <p:cNvGrpSpPr/>
            <p:nvPr/>
          </p:nvGrpSpPr>
          <p:grpSpPr>
            <a:xfrm>
              <a:off x="3721712" y="1743867"/>
              <a:ext cx="1471648" cy="2830692"/>
              <a:chOff x="3721712" y="1743867"/>
              <a:chExt cx="1471648" cy="2830692"/>
            </a:xfrm>
          </p:grpSpPr>
          <p:sp>
            <p:nvSpPr>
              <p:cNvPr id="91" name="Google Shape;816;p54"/>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92" name="Google Shape;817;p54"/>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93" name="Google Shape;818;p54"/>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94" name="Google Shape;819;p54"/>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endParaRPr/>
              </a:p>
            </p:txBody>
          </p:sp>
          <p:sp>
            <p:nvSpPr>
              <p:cNvPr id="95" name="Google Shape;820;p54"/>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96" name="Google Shape;822;p54"/>
              <p:cNvSpPr/>
              <p:nvPr/>
            </p:nvSpPr>
            <p:spPr>
              <a:xfrm>
                <a:off x="3940426" y="3139011"/>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97" name="Google Shape;823;p54"/>
              <p:cNvSpPr/>
              <p:nvPr/>
            </p:nvSpPr>
            <p:spPr>
              <a:xfrm>
                <a:off x="4060627" y="2403099"/>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endParaRPr dirty="0"/>
              </a:p>
            </p:txBody>
          </p:sp>
          <p:sp>
            <p:nvSpPr>
              <p:cNvPr id="98" name="Google Shape;824;p54"/>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endParaRPr dirty="0"/>
              </a:p>
            </p:txBody>
          </p:sp>
          <p:sp>
            <p:nvSpPr>
              <p:cNvPr id="99" name="Google Shape;838;p54"/>
              <p:cNvSpPr/>
              <p:nvPr/>
            </p:nvSpPr>
            <p:spPr>
              <a:xfrm>
                <a:off x="4387121" y="2664447"/>
                <a:ext cx="22154" cy="22141"/>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00" name="Google Shape;858;p54"/>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endParaRPr/>
              </a:p>
            </p:txBody>
          </p:sp>
          <p:grpSp>
            <p:nvGrpSpPr>
              <p:cNvPr id="101" name="Google Shape;862;p54"/>
              <p:cNvGrpSpPr/>
              <p:nvPr/>
            </p:nvGrpSpPr>
            <p:grpSpPr>
              <a:xfrm>
                <a:off x="3952774" y="3305250"/>
                <a:ext cx="47245" cy="218527"/>
                <a:chOff x="4255611" y="3574691"/>
                <a:chExt cx="76647" cy="354523"/>
              </a:xfrm>
            </p:grpSpPr>
            <p:sp>
              <p:nvSpPr>
                <p:cNvPr id="102" name="Google Shape;869;p54"/>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endParaRPr/>
                </a:p>
              </p:txBody>
            </p:sp>
            <p:sp>
              <p:nvSpPr>
                <p:cNvPr id="103" name="Google Shape;872;p54"/>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04" name="Google Shape;873;p54"/>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05" name="Google Shape;874;p54"/>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grpSp>
          <p:nvGrpSpPr>
            <p:cNvPr id="54" name="Google Shape;876;p54"/>
            <p:cNvGrpSpPr/>
            <p:nvPr/>
          </p:nvGrpSpPr>
          <p:grpSpPr>
            <a:xfrm>
              <a:off x="5001130" y="2415731"/>
              <a:ext cx="760006" cy="2158828"/>
              <a:chOff x="5001130" y="2415731"/>
              <a:chExt cx="760006" cy="2158828"/>
            </a:xfrm>
          </p:grpSpPr>
          <p:sp>
            <p:nvSpPr>
              <p:cNvPr id="73" name="Google Shape;877;p54"/>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74" name="Google Shape;878;p54"/>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5" name="Google Shape;879;p54"/>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76" name="Google Shape;880;p54"/>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77" name="Google Shape;881;p54"/>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8" name="Google Shape;882;p54"/>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79" name="Google Shape;883;p54"/>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80" name="Google Shape;884;p54"/>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1" name="Google Shape;885;p54"/>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2" name="Google Shape;886;p54"/>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3" name="Google Shape;887;p54"/>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4" name="Google Shape;888;p54"/>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endParaRPr/>
              </a:p>
            </p:txBody>
          </p:sp>
          <p:sp>
            <p:nvSpPr>
              <p:cNvPr id="85" name="Google Shape;889;p54"/>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86" name="Google Shape;890;p54"/>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endParaRPr/>
              </a:p>
            </p:txBody>
          </p:sp>
          <p:sp>
            <p:nvSpPr>
              <p:cNvPr id="87" name="Google Shape;891;p54"/>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88" name="Google Shape;892;p54"/>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89" name="Google Shape;893;p54"/>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0" name="Google Shape;894;p54"/>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nvGrpSpPr>
            <p:cNvPr id="55" name="Google Shape;895;p54"/>
            <p:cNvGrpSpPr/>
            <p:nvPr/>
          </p:nvGrpSpPr>
          <p:grpSpPr>
            <a:xfrm>
              <a:off x="3382878" y="2622174"/>
              <a:ext cx="862266" cy="1952385"/>
              <a:chOff x="3382878" y="2622174"/>
              <a:chExt cx="862266" cy="1952385"/>
            </a:xfrm>
          </p:grpSpPr>
          <p:sp>
            <p:nvSpPr>
              <p:cNvPr id="56" name="Google Shape;896;p54"/>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57" name="Google Shape;897;p54"/>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58" name="Google Shape;898;p54"/>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59" name="Google Shape;899;p54"/>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60" name="Google Shape;900;p54"/>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61" name="Google Shape;901;p54"/>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62" name="Google Shape;902;p54"/>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63" name="Google Shape;903;p54"/>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endParaRPr/>
              </a:p>
            </p:txBody>
          </p:sp>
          <p:sp>
            <p:nvSpPr>
              <p:cNvPr id="64" name="Google Shape;904;p54"/>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65" name="Google Shape;905;p54"/>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66" name="Google Shape;906;p54"/>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67" name="Google Shape;907;p54"/>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68" name="Google Shape;908;p54"/>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69" name="Google Shape;909;p54"/>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0" name="Google Shape;910;p54"/>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71" name="Google Shape;911;p54"/>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72" name="Google Shape;912;p54"/>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grpSp>
      </p:grpSp>
      <p:grpSp>
        <p:nvGrpSpPr>
          <p:cNvPr id="106" name="Google Shape;11245;p87">
            <a:extLst>
              <a:ext uri="{FF2B5EF4-FFF2-40B4-BE49-F238E27FC236}">
                <a16:creationId xmlns:a16="http://schemas.microsoft.com/office/drawing/2014/main" id="{BAF12535-29AA-4358-BD76-B16482EEE79F}"/>
              </a:ext>
            </a:extLst>
          </p:cNvPr>
          <p:cNvGrpSpPr/>
          <p:nvPr/>
        </p:nvGrpSpPr>
        <p:grpSpPr>
          <a:xfrm>
            <a:off x="7557751" y="2248358"/>
            <a:ext cx="389567" cy="390329"/>
            <a:chOff x="4877760" y="2887459"/>
            <a:chExt cx="389567" cy="390329"/>
          </a:xfrm>
        </p:grpSpPr>
        <p:sp>
          <p:nvSpPr>
            <p:cNvPr id="107" name="Google Shape;11246;p87">
              <a:extLst>
                <a:ext uri="{FF2B5EF4-FFF2-40B4-BE49-F238E27FC236}">
                  <a16:creationId xmlns:a16="http://schemas.microsoft.com/office/drawing/2014/main" id="{3F63BA2C-F9D3-4664-8C45-9444DF9DBCDB}"/>
                </a:ext>
              </a:extLst>
            </p:cNvPr>
            <p:cNvSpPr/>
            <p:nvPr/>
          </p:nvSpPr>
          <p:spPr>
            <a:xfrm>
              <a:off x="5124079" y="2893052"/>
              <a:ext cx="118695" cy="91411"/>
            </a:xfrm>
            <a:custGeom>
              <a:avLst/>
              <a:gdLst/>
              <a:ahLst/>
              <a:cxnLst/>
              <a:rect l="l" t="t" r="r" b="b"/>
              <a:pathLst>
                <a:path w="4520" h="3481" extrusionOk="0">
                  <a:moveTo>
                    <a:pt x="340" y="0"/>
                  </a:moveTo>
                  <a:cubicBezTo>
                    <a:pt x="97" y="0"/>
                    <a:pt x="0" y="361"/>
                    <a:pt x="248" y="467"/>
                  </a:cubicBezTo>
                  <a:cubicBezTo>
                    <a:pt x="1799" y="974"/>
                    <a:pt x="3129" y="2008"/>
                    <a:pt x="4010" y="3376"/>
                  </a:cubicBezTo>
                  <a:cubicBezTo>
                    <a:pt x="4061" y="3450"/>
                    <a:pt x="4130" y="3481"/>
                    <a:pt x="4199" y="3481"/>
                  </a:cubicBezTo>
                  <a:cubicBezTo>
                    <a:pt x="4362" y="3481"/>
                    <a:pt x="4519" y="3306"/>
                    <a:pt x="4412" y="3118"/>
                  </a:cubicBezTo>
                  <a:cubicBezTo>
                    <a:pt x="3474" y="1654"/>
                    <a:pt x="2057" y="553"/>
                    <a:pt x="402" y="7"/>
                  </a:cubicBezTo>
                  <a:cubicBezTo>
                    <a:pt x="380" y="2"/>
                    <a:pt x="360" y="0"/>
                    <a:pt x="340"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08" name="Google Shape;11247;p87">
              <a:extLst>
                <a:ext uri="{FF2B5EF4-FFF2-40B4-BE49-F238E27FC236}">
                  <a16:creationId xmlns:a16="http://schemas.microsoft.com/office/drawing/2014/main" id="{8D5A8AD2-5840-422D-87C8-D3A15A1CAA6E}"/>
                </a:ext>
              </a:extLst>
            </p:cNvPr>
            <p:cNvSpPr/>
            <p:nvPr/>
          </p:nvSpPr>
          <p:spPr>
            <a:xfrm>
              <a:off x="4903390" y="2892396"/>
              <a:ext cx="120139" cy="92278"/>
            </a:xfrm>
            <a:custGeom>
              <a:avLst/>
              <a:gdLst/>
              <a:ahLst/>
              <a:cxnLst/>
              <a:rect l="l" t="t" r="r" b="b"/>
              <a:pathLst>
                <a:path w="4575" h="3514" extrusionOk="0">
                  <a:moveTo>
                    <a:pt x="4240" y="0"/>
                  </a:moveTo>
                  <a:cubicBezTo>
                    <a:pt x="4207" y="0"/>
                    <a:pt x="4172" y="7"/>
                    <a:pt x="4135" y="23"/>
                  </a:cubicBezTo>
                  <a:cubicBezTo>
                    <a:pt x="2461" y="559"/>
                    <a:pt x="1025" y="1659"/>
                    <a:pt x="68" y="3143"/>
                  </a:cubicBezTo>
                  <a:cubicBezTo>
                    <a:pt x="1" y="3258"/>
                    <a:pt x="30" y="3401"/>
                    <a:pt x="144" y="3478"/>
                  </a:cubicBezTo>
                  <a:cubicBezTo>
                    <a:pt x="185" y="3502"/>
                    <a:pt x="230" y="3513"/>
                    <a:pt x="273" y="3513"/>
                  </a:cubicBezTo>
                  <a:cubicBezTo>
                    <a:pt x="352" y="3513"/>
                    <a:pt x="427" y="3475"/>
                    <a:pt x="470" y="3401"/>
                  </a:cubicBezTo>
                  <a:cubicBezTo>
                    <a:pt x="1369" y="2014"/>
                    <a:pt x="2709" y="980"/>
                    <a:pt x="4279" y="473"/>
                  </a:cubicBezTo>
                  <a:cubicBezTo>
                    <a:pt x="4574" y="397"/>
                    <a:pt x="4482" y="0"/>
                    <a:pt x="4240"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09" name="Google Shape;11248;p87">
              <a:extLst>
                <a:ext uri="{FF2B5EF4-FFF2-40B4-BE49-F238E27FC236}">
                  <a16:creationId xmlns:a16="http://schemas.microsoft.com/office/drawing/2014/main" id="{9A247C7F-6E9C-4318-BB76-FBF7BB1FB4D1}"/>
                </a:ext>
              </a:extLst>
            </p:cNvPr>
            <p:cNvSpPr/>
            <p:nvPr/>
          </p:nvSpPr>
          <p:spPr>
            <a:xfrm>
              <a:off x="4901735" y="3179155"/>
              <a:ext cx="100313" cy="84347"/>
            </a:xfrm>
            <a:custGeom>
              <a:avLst/>
              <a:gdLst/>
              <a:ahLst/>
              <a:cxnLst/>
              <a:rect l="l" t="t" r="r" b="b"/>
              <a:pathLst>
                <a:path w="3820" h="3212" extrusionOk="0">
                  <a:moveTo>
                    <a:pt x="335" y="0"/>
                  </a:moveTo>
                  <a:cubicBezTo>
                    <a:pt x="166" y="0"/>
                    <a:pt x="1" y="193"/>
                    <a:pt x="140" y="386"/>
                  </a:cubicBezTo>
                  <a:cubicBezTo>
                    <a:pt x="916" y="1602"/>
                    <a:pt x="2035" y="2578"/>
                    <a:pt x="3356" y="3181"/>
                  </a:cubicBezTo>
                  <a:cubicBezTo>
                    <a:pt x="3398" y="3202"/>
                    <a:pt x="3438" y="3212"/>
                    <a:pt x="3475" y="3212"/>
                  </a:cubicBezTo>
                  <a:cubicBezTo>
                    <a:pt x="3701" y="3212"/>
                    <a:pt x="3819" y="2857"/>
                    <a:pt x="3548" y="2750"/>
                  </a:cubicBezTo>
                  <a:cubicBezTo>
                    <a:pt x="2313" y="2176"/>
                    <a:pt x="1270" y="1267"/>
                    <a:pt x="533" y="128"/>
                  </a:cubicBezTo>
                  <a:cubicBezTo>
                    <a:pt x="483" y="37"/>
                    <a:pt x="409" y="0"/>
                    <a:pt x="335"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10" name="Google Shape;11249;p87">
              <a:extLst>
                <a:ext uri="{FF2B5EF4-FFF2-40B4-BE49-F238E27FC236}">
                  <a16:creationId xmlns:a16="http://schemas.microsoft.com/office/drawing/2014/main" id="{84A1C371-121B-4F9A-A341-2BE4AC547CE0}"/>
                </a:ext>
              </a:extLst>
            </p:cNvPr>
            <p:cNvSpPr/>
            <p:nvPr/>
          </p:nvSpPr>
          <p:spPr>
            <a:xfrm>
              <a:off x="5145428" y="3179759"/>
              <a:ext cx="97346" cy="82929"/>
            </a:xfrm>
            <a:custGeom>
              <a:avLst/>
              <a:gdLst/>
              <a:ahLst/>
              <a:cxnLst/>
              <a:rect l="l" t="t" r="r" b="b"/>
              <a:pathLst>
                <a:path w="3707" h="3158" extrusionOk="0">
                  <a:moveTo>
                    <a:pt x="3386" y="0"/>
                  </a:moveTo>
                  <a:cubicBezTo>
                    <a:pt x="3317" y="0"/>
                    <a:pt x="3248" y="31"/>
                    <a:pt x="3197" y="105"/>
                  </a:cubicBezTo>
                  <a:cubicBezTo>
                    <a:pt x="2469" y="1234"/>
                    <a:pt x="1445" y="2134"/>
                    <a:pt x="230" y="2698"/>
                  </a:cubicBezTo>
                  <a:cubicBezTo>
                    <a:pt x="0" y="2813"/>
                    <a:pt x="77" y="3148"/>
                    <a:pt x="335" y="3158"/>
                  </a:cubicBezTo>
                  <a:cubicBezTo>
                    <a:pt x="373" y="3158"/>
                    <a:pt x="402" y="3148"/>
                    <a:pt x="440" y="3129"/>
                  </a:cubicBezTo>
                  <a:cubicBezTo>
                    <a:pt x="1732" y="2526"/>
                    <a:pt x="2823" y="1560"/>
                    <a:pt x="3599" y="363"/>
                  </a:cubicBezTo>
                  <a:cubicBezTo>
                    <a:pt x="3706" y="175"/>
                    <a:pt x="3549" y="0"/>
                    <a:pt x="3386"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11" name="Google Shape;11250;p87">
              <a:extLst>
                <a:ext uri="{FF2B5EF4-FFF2-40B4-BE49-F238E27FC236}">
                  <a16:creationId xmlns:a16="http://schemas.microsoft.com/office/drawing/2014/main" id="{7B2E853C-38E2-4FEA-8B60-F825B5374546}"/>
                </a:ext>
              </a:extLst>
            </p:cNvPr>
            <p:cNvSpPr/>
            <p:nvPr/>
          </p:nvSpPr>
          <p:spPr>
            <a:xfrm>
              <a:off x="4878784" y="3101320"/>
              <a:ext cx="125680" cy="66438"/>
            </a:xfrm>
            <a:custGeom>
              <a:avLst/>
              <a:gdLst/>
              <a:ahLst/>
              <a:cxnLst/>
              <a:rect l="l" t="t" r="r" b="b"/>
              <a:pathLst>
                <a:path w="4786" h="2530" extrusionOk="0">
                  <a:moveTo>
                    <a:pt x="1818" y="1"/>
                  </a:moveTo>
                  <a:lnTo>
                    <a:pt x="727" y="441"/>
                  </a:lnTo>
                  <a:cubicBezTo>
                    <a:pt x="622" y="479"/>
                    <a:pt x="526" y="537"/>
                    <a:pt x="440" y="613"/>
                  </a:cubicBezTo>
                  <a:lnTo>
                    <a:pt x="412" y="632"/>
                  </a:lnTo>
                  <a:lnTo>
                    <a:pt x="392" y="642"/>
                  </a:lnTo>
                  <a:lnTo>
                    <a:pt x="383" y="661"/>
                  </a:lnTo>
                  <a:lnTo>
                    <a:pt x="354" y="680"/>
                  </a:lnTo>
                  <a:cubicBezTo>
                    <a:pt x="163" y="872"/>
                    <a:pt x="29" y="1130"/>
                    <a:pt x="0" y="1398"/>
                  </a:cubicBezTo>
                  <a:lnTo>
                    <a:pt x="0" y="1446"/>
                  </a:lnTo>
                  <a:lnTo>
                    <a:pt x="0" y="1465"/>
                  </a:lnTo>
                  <a:lnTo>
                    <a:pt x="0" y="1503"/>
                  </a:lnTo>
                  <a:lnTo>
                    <a:pt x="0" y="1532"/>
                  </a:lnTo>
                  <a:lnTo>
                    <a:pt x="0" y="1589"/>
                  </a:lnTo>
                  <a:lnTo>
                    <a:pt x="0" y="1771"/>
                  </a:lnTo>
                  <a:lnTo>
                    <a:pt x="0" y="2307"/>
                  </a:lnTo>
                  <a:cubicBezTo>
                    <a:pt x="0" y="2430"/>
                    <a:pt x="106" y="2529"/>
                    <a:pt x="227" y="2529"/>
                  </a:cubicBezTo>
                  <a:cubicBezTo>
                    <a:pt x="237" y="2529"/>
                    <a:pt x="248" y="2529"/>
                    <a:pt x="258" y="2527"/>
                  </a:cubicBezTo>
                  <a:lnTo>
                    <a:pt x="4517" y="2527"/>
                  </a:lnTo>
                  <a:cubicBezTo>
                    <a:pt x="4528" y="2529"/>
                    <a:pt x="4538" y="2529"/>
                    <a:pt x="4549" y="2529"/>
                  </a:cubicBezTo>
                  <a:cubicBezTo>
                    <a:pt x="4670" y="2529"/>
                    <a:pt x="4776" y="2430"/>
                    <a:pt x="4785" y="2307"/>
                  </a:cubicBezTo>
                  <a:lnTo>
                    <a:pt x="4785" y="1781"/>
                  </a:lnTo>
                  <a:lnTo>
                    <a:pt x="4756" y="1599"/>
                  </a:lnTo>
                  <a:lnTo>
                    <a:pt x="4756" y="1541"/>
                  </a:lnTo>
                  <a:lnTo>
                    <a:pt x="4756" y="1532"/>
                  </a:lnTo>
                  <a:lnTo>
                    <a:pt x="4756" y="1503"/>
                  </a:lnTo>
                  <a:lnTo>
                    <a:pt x="4756" y="1474"/>
                  </a:lnTo>
                  <a:lnTo>
                    <a:pt x="4756" y="1455"/>
                  </a:lnTo>
                  <a:lnTo>
                    <a:pt x="4756" y="1407"/>
                  </a:lnTo>
                  <a:cubicBezTo>
                    <a:pt x="4728" y="1140"/>
                    <a:pt x="4603" y="881"/>
                    <a:pt x="4402" y="690"/>
                  </a:cubicBezTo>
                  <a:lnTo>
                    <a:pt x="4374" y="671"/>
                  </a:lnTo>
                  <a:lnTo>
                    <a:pt x="4364" y="651"/>
                  </a:lnTo>
                  <a:lnTo>
                    <a:pt x="4345" y="642"/>
                  </a:lnTo>
                  <a:lnTo>
                    <a:pt x="4316" y="623"/>
                  </a:lnTo>
                  <a:cubicBezTo>
                    <a:pt x="4230" y="546"/>
                    <a:pt x="4134" y="489"/>
                    <a:pt x="4029" y="450"/>
                  </a:cubicBezTo>
                  <a:lnTo>
                    <a:pt x="2929" y="10"/>
                  </a:lnTo>
                  <a:lnTo>
                    <a:pt x="2651" y="288"/>
                  </a:lnTo>
                  <a:lnTo>
                    <a:pt x="2373" y="556"/>
                  </a:lnTo>
                  <a:lnTo>
                    <a:pt x="2096" y="288"/>
                  </a:lnTo>
                  <a:lnTo>
                    <a:pt x="1818" y="1"/>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12" name="Google Shape;11251;p87">
              <a:extLst>
                <a:ext uri="{FF2B5EF4-FFF2-40B4-BE49-F238E27FC236}">
                  <a16:creationId xmlns:a16="http://schemas.microsoft.com/office/drawing/2014/main" id="{D2AECB9A-135C-483C-BB11-69C87D2B53BE}"/>
                </a:ext>
              </a:extLst>
            </p:cNvPr>
            <p:cNvSpPr/>
            <p:nvPr/>
          </p:nvSpPr>
          <p:spPr>
            <a:xfrm>
              <a:off x="4877760" y="3101819"/>
              <a:ext cx="51049" cy="65939"/>
            </a:xfrm>
            <a:custGeom>
              <a:avLst/>
              <a:gdLst/>
              <a:ahLst/>
              <a:cxnLst/>
              <a:rect l="l" t="t" r="r" b="b"/>
              <a:pathLst>
                <a:path w="1944" h="2511" extrusionOk="0">
                  <a:moveTo>
                    <a:pt x="1848" y="1"/>
                  </a:moveTo>
                  <a:lnTo>
                    <a:pt x="766" y="422"/>
                  </a:lnTo>
                  <a:cubicBezTo>
                    <a:pt x="297" y="613"/>
                    <a:pt x="1" y="1073"/>
                    <a:pt x="20" y="1580"/>
                  </a:cubicBezTo>
                  <a:lnTo>
                    <a:pt x="20" y="2288"/>
                  </a:lnTo>
                  <a:cubicBezTo>
                    <a:pt x="20" y="2411"/>
                    <a:pt x="125" y="2510"/>
                    <a:pt x="247" y="2510"/>
                  </a:cubicBezTo>
                  <a:cubicBezTo>
                    <a:pt x="257" y="2510"/>
                    <a:pt x="268" y="2510"/>
                    <a:pt x="278" y="2508"/>
                  </a:cubicBezTo>
                  <a:lnTo>
                    <a:pt x="336" y="2508"/>
                  </a:lnTo>
                  <a:lnTo>
                    <a:pt x="336" y="1580"/>
                  </a:lnTo>
                  <a:cubicBezTo>
                    <a:pt x="317" y="1073"/>
                    <a:pt x="613" y="613"/>
                    <a:pt x="1082" y="422"/>
                  </a:cubicBezTo>
                  <a:lnTo>
                    <a:pt x="1944" y="87"/>
                  </a:lnTo>
                  <a:lnTo>
                    <a:pt x="1848" y="1"/>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13" name="Google Shape;11252;p87">
              <a:extLst>
                <a:ext uri="{FF2B5EF4-FFF2-40B4-BE49-F238E27FC236}">
                  <a16:creationId xmlns:a16="http://schemas.microsoft.com/office/drawing/2014/main" id="{36F52BC8-2A2D-4732-9ABF-9BD8603E0196}"/>
                </a:ext>
              </a:extLst>
            </p:cNvPr>
            <p:cNvSpPr/>
            <p:nvPr/>
          </p:nvSpPr>
          <p:spPr>
            <a:xfrm>
              <a:off x="4901131" y="2997278"/>
              <a:ext cx="79463" cy="56328"/>
            </a:xfrm>
            <a:custGeom>
              <a:avLst/>
              <a:gdLst/>
              <a:ahLst/>
              <a:cxnLst/>
              <a:rect l="l" t="t" r="r" b="b"/>
              <a:pathLst>
                <a:path w="3026" h="2145" extrusionOk="0">
                  <a:moveTo>
                    <a:pt x="2690" y="1828"/>
                  </a:moveTo>
                  <a:lnTo>
                    <a:pt x="2661" y="1848"/>
                  </a:lnTo>
                  <a:lnTo>
                    <a:pt x="2671" y="1838"/>
                  </a:lnTo>
                  <a:lnTo>
                    <a:pt x="2690" y="1828"/>
                  </a:lnTo>
                  <a:close/>
                  <a:moveTo>
                    <a:pt x="2661" y="1838"/>
                  </a:moveTo>
                  <a:lnTo>
                    <a:pt x="2652" y="1848"/>
                  </a:lnTo>
                  <a:lnTo>
                    <a:pt x="2623" y="1867"/>
                  </a:lnTo>
                  <a:lnTo>
                    <a:pt x="2661" y="1838"/>
                  </a:lnTo>
                  <a:close/>
                  <a:moveTo>
                    <a:pt x="1455" y="1"/>
                  </a:moveTo>
                  <a:cubicBezTo>
                    <a:pt x="652" y="1"/>
                    <a:pt x="1" y="651"/>
                    <a:pt x="1" y="1455"/>
                  </a:cubicBezTo>
                  <a:lnTo>
                    <a:pt x="1" y="2144"/>
                  </a:lnTo>
                  <a:cubicBezTo>
                    <a:pt x="1" y="2144"/>
                    <a:pt x="326" y="2106"/>
                    <a:pt x="364" y="1943"/>
                  </a:cubicBezTo>
                  <a:cubicBezTo>
                    <a:pt x="384" y="1934"/>
                    <a:pt x="393" y="1915"/>
                    <a:pt x="403" y="1895"/>
                  </a:cubicBezTo>
                  <a:cubicBezTo>
                    <a:pt x="594" y="1895"/>
                    <a:pt x="1465" y="1886"/>
                    <a:pt x="1972" y="1273"/>
                  </a:cubicBezTo>
                  <a:cubicBezTo>
                    <a:pt x="2078" y="1570"/>
                    <a:pt x="2317" y="1800"/>
                    <a:pt x="2623" y="1886"/>
                  </a:cubicBezTo>
                  <a:cubicBezTo>
                    <a:pt x="2633" y="1905"/>
                    <a:pt x="2642" y="1924"/>
                    <a:pt x="2661" y="1943"/>
                  </a:cubicBezTo>
                  <a:cubicBezTo>
                    <a:pt x="2700" y="2106"/>
                    <a:pt x="3025" y="2135"/>
                    <a:pt x="3025" y="2135"/>
                  </a:cubicBezTo>
                  <a:lnTo>
                    <a:pt x="3025" y="1455"/>
                  </a:lnTo>
                  <a:cubicBezTo>
                    <a:pt x="3025" y="651"/>
                    <a:pt x="2374" y="1"/>
                    <a:pt x="1570" y="1"/>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14" name="Google Shape;11253;p87">
              <a:extLst>
                <a:ext uri="{FF2B5EF4-FFF2-40B4-BE49-F238E27FC236}">
                  <a16:creationId xmlns:a16="http://schemas.microsoft.com/office/drawing/2014/main" id="{A7B52FD2-58B9-490A-83E7-7503FBFBED02}"/>
                </a:ext>
              </a:extLst>
            </p:cNvPr>
            <p:cNvSpPr/>
            <p:nvPr/>
          </p:nvSpPr>
          <p:spPr>
            <a:xfrm>
              <a:off x="4901131" y="2997541"/>
              <a:ext cx="43250" cy="56065"/>
            </a:xfrm>
            <a:custGeom>
              <a:avLst/>
              <a:gdLst/>
              <a:ahLst/>
              <a:cxnLst/>
              <a:rect l="l" t="t" r="r" b="b"/>
              <a:pathLst>
                <a:path w="1647" h="2135" extrusionOk="0">
                  <a:moveTo>
                    <a:pt x="1455" y="0"/>
                  </a:moveTo>
                  <a:cubicBezTo>
                    <a:pt x="652" y="0"/>
                    <a:pt x="1" y="651"/>
                    <a:pt x="1" y="1455"/>
                  </a:cubicBezTo>
                  <a:lnTo>
                    <a:pt x="1" y="2134"/>
                  </a:lnTo>
                  <a:cubicBezTo>
                    <a:pt x="87" y="2125"/>
                    <a:pt x="173" y="2106"/>
                    <a:pt x="259" y="2067"/>
                  </a:cubicBezTo>
                  <a:lnTo>
                    <a:pt x="259" y="1828"/>
                  </a:lnTo>
                  <a:lnTo>
                    <a:pt x="259" y="1455"/>
                  </a:lnTo>
                  <a:cubicBezTo>
                    <a:pt x="259" y="680"/>
                    <a:pt x="872" y="38"/>
                    <a:pt x="164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15" name="Google Shape;11254;p87">
              <a:extLst>
                <a:ext uri="{FF2B5EF4-FFF2-40B4-BE49-F238E27FC236}">
                  <a16:creationId xmlns:a16="http://schemas.microsoft.com/office/drawing/2014/main" id="{A763F45E-C61C-4852-B12A-5A8FCA91C385}"/>
                </a:ext>
              </a:extLst>
            </p:cNvPr>
            <p:cNvSpPr/>
            <p:nvPr/>
          </p:nvSpPr>
          <p:spPr>
            <a:xfrm>
              <a:off x="4969749" y="3047802"/>
              <a:ext cx="17620" cy="23371"/>
            </a:xfrm>
            <a:custGeom>
              <a:avLst/>
              <a:gdLst/>
              <a:ahLst/>
              <a:cxnLst/>
              <a:rect l="l" t="t" r="r" b="b"/>
              <a:pathLst>
                <a:path w="671" h="890" extrusionOk="0">
                  <a:moveTo>
                    <a:pt x="240" y="0"/>
                  </a:moveTo>
                  <a:lnTo>
                    <a:pt x="240" y="10"/>
                  </a:lnTo>
                  <a:cubicBezTo>
                    <a:pt x="221" y="4"/>
                    <a:pt x="202" y="1"/>
                    <a:pt x="183" y="1"/>
                  </a:cubicBezTo>
                  <a:cubicBezTo>
                    <a:pt x="88" y="1"/>
                    <a:pt x="0" y="78"/>
                    <a:pt x="0" y="182"/>
                  </a:cubicBezTo>
                  <a:lnTo>
                    <a:pt x="0" y="699"/>
                  </a:lnTo>
                  <a:cubicBezTo>
                    <a:pt x="0" y="804"/>
                    <a:pt x="90" y="889"/>
                    <a:pt x="187" y="889"/>
                  </a:cubicBezTo>
                  <a:cubicBezTo>
                    <a:pt x="205" y="889"/>
                    <a:pt x="222" y="886"/>
                    <a:pt x="240" y="881"/>
                  </a:cubicBezTo>
                  <a:cubicBezTo>
                    <a:pt x="278" y="862"/>
                    <a:pt x="316" y="852"/>
                    <a:pt x="345" y="833"/>
                  </a:cubicBezTo>
                  <a:cubicBezTo>
                    <a:pt x="374" y="795"/>
                    <a:pt x="412" y="766"/>
                    <a:pt x="450" y="747"/>
                  </a:cubicBezTo>
                  <a:cubicBezTo>
                    <a:pt x="670" y="498"/>
                    <a:pt x="556" y="105"/>
                    <a:pt x="240"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16" name="Google Shape;11255;p87">
              <a:extLst>
                <a:ext uri="{FF2B5EF4-FFF2-40B4-BE49-F238E27FC236}">
                  <a16:creationId xmlns:a16="http://schemas.microsoft.com/office/drawing/2014/main" id="{581B188A-3DF1-4D6D-8C0F-066831EE286E}"/>
                </a:ext>
              </a:extLst>
            </p:cNvPr>
            <p:cNvSpPr/>
            <p:nvPr/>
          </p:nvSpPr>
          <p:spPr>
            <a:xfrm>
              <a:off x="4894592" y="3047802"/>
              <a:ext cx="17620" cy="23371"/>
            </a:xfrm>
            <a:custGeom>
              <a:avLst/>
              <a:gdLst/>
              <a:ahLst/>
              <a:cxnLst/>
              <a:rect l="l" t="t" r="r" b="b"/>
              <a:pathLst>
                <a:path w="671" h="890" extrusionOk="0">
                  <a:moveTo>
                    <a:pt x="489" y="0"/>
                  </a:moveTo>
                  <a:cubicBezTo>
                    <a:pt x="470" y="0"/>
                    <a:pt x="451" y="3"/>
                    <a:pt x="432" y="10"/>
                  </a:cubicBezTo>
                  <a:cubicBezTo>
                    <a:pt x="1" y="144"/>
                    <a:pt x="1" y="747"/>
                    <a:pt x="432" y="881"/>
                  </a:cubicBezTo>
                  <a:cubicBezTo>
                    <a:pt x="449" y="887"/>
                    <a:pt x="467" y="889"/>
                    <a:pt x="485" y="889"/>
                  </a:cubicBezTo>
                  <a:cubicBezTo>
                    <a:pt x="582" y="889"/>
                    <a:pt x="671" y="806"/>
                    <a:pt x="671" y="708"/>
                  </a:cubicBezTo>
                  <a:lnTo>
                    <a:pt x="671" y="182"/>
                  </a:lnTo>
                  <a:cubicBezTo>
                    <a:pt x="671" y="125"/>
                    <a:pt x="642" y="67"/>
                    <a:pt x="594" y="38"/>
                  </a:cubicBezTo>
                  <a:cubicBezTo>
                    <a:pt x="562" y="13"/>
                    <a:pt x="526" y="0"/>
                    <a:pt x="48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17" name="Google Shape;11256;p87">
              <a:extLst>
                <a:ext uri="{FF2B5EF4-FFF2-40B4-BE49-F238E27FC236}">
                  <a16:creationId xmlns:a16="http://schemas.microsoft.com/office/drawing/2014/main" id="{2D89A7DF-8CD6-4638-B50B-3BB1F5CA8471}"/>
                </a:ext>
              </a:extLst>
            </p:cNvPr>
            <p:cNvSpPr/>
            <p:nvPr/>
          </p:nvSpPr>
          <p:spPr>
            <a:xfrm>
              <a:off x="4926262" y="3088610"/>
              <a:ext cx="29437" cy="33350"/>
            </a:xfrm>
            <a:custGeom>
              <a:avLst/>
              <a:gdLst/>
              <a:ahLst/>
              <a:cxnLst/>
              <a:rect l="l" t="t" r="r" b="b"/>
              <a:pathLst>
                <a:path w="1121" h="1270" extrusionOk="0">
                  <a:moveTo>
                    <a:pt x="186" y="1"/>
                  </a:moveTo>
                  <a:cubicBezTo>
                    <a:pt x="88" y="1"/>
                    <a:pt x="1" y="80"/>
                    <a:pt x="1" y="188"/>
                  </a:cubicBezTo>
                  <a:lnTo>
                    <a:pt x="1" y="724"/>
                  </a:lnTo>
                  <a:cubicBezTo>
                    <a:pt x="1" y="772"/>
                    <a:pt x="20" y="829"/>
                    <a:pt x="58" y="858"/>
                  </a:cubicBezTo>
                  <a:lnTo>
                    <a:pt x="431" y="1222"/>
                  </a:lnTo>
                  <a:cubicBezTo>
                    <a:pt x="460" y="1250"/>
                    <a:pt x="508" y="1269"/>
                    <a:pt x="556" y="1269"/>
                  </a:cubicBezTo>
                  <a:cubicBezTo>
                    <a:pt x="604" y="1269"/>
                    <a:pt x="652" y="1250"/>
                    <a:pt x="690" y="1212"/>
                  </a:cubicBezTo>
                  <a:lnTo>
                    <a:pt x="1063" y="820"/>
                  </a:lnTo>
                  <a:cubicBezTo>
                    <a:pt x="1101" y="791"/>
                    <a:pt x="1111" y="743"/>
                    <a:pt x="1121" y="695"/>
                  </a:cubicBezTo>
                  <a:lnTo>
                    <a:pt x="1121" y="188"/>
                  </a:lnTo>
                  <a:cubicBezTo>
                    <a:pt x="1111" y="140"/>
                    <a:pt x="1092" y="92"/>
                    <a:pt x="1063" y="64"/>
                  </a:cubicBezTo>
                  <a:cubicBezTo>
                    <a:pt x="1025" y="25"/>
                    <a:pt x="977" y="6"/>
                    <a:pt x="929" y="6"/>
                  </a:cubicBezTo>
                  <a:lnTo>
                    <a:pt x="891" y="6"/>
                  </a:lnTo>
                  <a:cubicBezTo>
                    <a:pt x="814" y="25"/>
                    <a:pt x="747" y="35"/>
                    <a:pt x="671" y="35"/>
                  </a:cubicBezTo>
                  <a:lnTo>
                    <a:pt x="451" y="35"/>
                  </a:lnTo>
                  <a:cubicBezTo>
                    <a:pt x="374" y="35"/>
                    <a:pt x="298" y="25"/>
                    <a:pt x="231" y="6"/>
                  </a:cubicBezTo>
                  <a:cubicBezTo>
                    <a:pt x="216" y="2"/>
                    <a:pt x="201" y="1"/>
                    <a:pt x="186"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18" name="Google Shape;11257;p87">
              <a:extLst>
                <a:ext uri="{FF2B5EF4-FFF2-40B4-BE49-F238E27FC236}">
                  <a16:creationId xmlns:a16="http://schemas.microsoft.com/office/drawing/2014/main" id="{E11D02E5-22A6-4963-B95C-2E75DC76EDC6}"/>
                </a:ext>
              </a:extLst>
            </p:cNvPr>
            <p:cNvSpPr/>
            <p:nvPr/>
          </p:nvSpPr>
          <p:spPr>
            <a:xfrm>
              <a:off x="4926262" y="3088952"/>
              <a:ext cx="17883" cy="33245"/>
            </a:xfrm>
            <a:custGeom>
              <a:avLst/>
              <a:gdLst/>
              <a:ahLst/>
              <a:cxnLst/>
              <a:rect l="l" t="t" r="r" b="b"/>
              <a:pathLst>
                <a:path w="681" h="1266" extrusionOk="0">
                  <a:moveTo>
                    <a:pt x="189" y="0"/>
                  </a:moveTo>
                  <a:cubicBezTo>
                    <a:pt x="87" y="0"/>
                    <a:pt x="1" y="81"/>
                    <a:pt x="1" y="185"/>
                  </a:cubicBezTo>
                  <a:lnTo>
                    <a:pt x="1" y="720"/>
                  </a:lnTo>
                  <a:cubicBezTo>
                    <a:pt x="1" y="768"/>
                    <a:pt x="20" y="826"/>
                    <a:pt x="58" y="864"/>
                  </a:cubicBezTo>
                  <a:lnTo>
                    <a:pt x="431" y="1218"/>
                  </a:lnTo>
                  <a:cubicBezTo>
                    <a:pt x="460" y="1247"/>
                    <a:pt x="508" y="1266"/>
                    <a:pt x="556" y="1266"/>
                  </a:cubicBezTo>
                  <a:cubicBezTo>
                    <a:pt x="604" y="1266"/>
                    <a:pt x="652" y="1247"/>
                    <a:pt x="680" y="1209"/>
                  </a:cubicBezTo>
                  <a:cubicBezTo>
                    <a:pt x="652" y="1209"/>
                    <a:pt x="613" y="1189"/>
                    <a:pt x="594" y="1161"/>
                  </a:cubicBezTo>
                  <a:lnTo>
                    <a:pt x="221" y="797"/>
                  </a:lnTo>
                  <a:cubicBezTo>
                    <a:pt x="183" y="759"/>
                    <a:pt x="164" y="711"/>
                    <a:pt x="173" y="653"/>
                  </a:cubicBezTo>
                  <a:lnTo>
                    <a:pt x="173" y="127"/>
                  </a:lnTo>
                  <a:cubicBezTo>
                    <a:pt x="173" y="79"/>
                    <a:pt x="192" y="31"/>
                    <a:pt x="221" y="3"/>
                  </a:cubicBezTo>
                  <a:cubicBezTo>
                    <a:pt x="210" y="1"/>
                    <a:pt x="199" y="0"/>
                    <a:pt x="18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19" name="Google Shape;11258;p87">
              <a:extLst>
                <a:ext uri="{FF2B5EF4-FFF2-40B4-BE49-F238E27FC236}">
                  <a16:creationId xmlns:a16="http://schemas.microsoft.com/office/drawing/2014/main" id="{F73BA480-88B7-43F0-9910-F6F4B499E67A}"/>
                </a:ext>
              </a:extLst>
            </p:cNvPr>
            <p:cNvSpPr/>
            <p:nvPr/>
          </p:nvSpPr>
          <p:spPr>
            <a:xfrm>
              <a:off x="4909692" y="3030261"/>
              <a:ext cx="62341" cy="66805"/>
            </a:xfrm>
            <a:custGeom>
              <a:avLst/>
              <a:gdLst/>
              <a:ahLst/>
              <a:cxnLst/>
              <a:rect l="l" t="t" r="r" b="b"/>
              <a:pathLst>
                <a:path w="2374" h="2544" extrusionOk="0">
                  <a:moveTo>
                    <a:pt x="1648" y="1"/>
                  </a:moveTo>
                  <a:cubicBezTo>
                    <a:pt x="1634" y="1"/>
                    <a:pt x="1619" y="6"/>
                    <a:pt x="1608" y="17"/>
                  </a:cubicBezTo>
                  <a:cubicBezTo>
                    <a:pt x="1350" y="209"/>
                    <a:pt x="1053" y="352"/>
                    <a:pt x="747" y="439"/>
                  </a:cubicBezTo>
                  <a:cubicBezTo>
                    <a:pt x="651" y="467"/>
                    <a:pt x="555" y="486"/>
                    <a:pt x="460" y="505"/>
                  </a:cubicBezTo>
                  <a:cubicBezTo>
                    <a:pt x="364" y="525"/>
                    <a:pt x="268" y="534"/>
                    <a:pt x="172" y="544"/>
                  </a:cubicBezTo>
                  <a:cubicBezTo>
                    <a:pt x="77" y="544"/>
                    <a:pt x="0" y="630"/>
                    <a:pt x="0" y="726"/>
                  </a:cubicBezTo>
                  <a:lnTo>
                    <a:pt x="0" y="1472"/>
                  </a:lnTo>
                  <a:cubicBezTo>
                    <a:pt x="0" y="2065"/>
                    <a:pt x="479" y="2544"/>
                    <a:pt x="1082" y="2544"/>
                  </a:cubicBezTo>
                  <a:lnTo>
                    <a:pt x="1302" y="2544"/>
                  </a:lnTo>
                  <a:cubicBezTo>
                    <a:pt x="1895" y="2544"/>
                    <a:pt x="2374" y="2065"/>
                    <a:pt x="2374" y="1472"/>
                  </a:cubicBezTo>
                  <a:lnTo>
                    <a:pt x="2374" y="697"/>
                  </a:lnTo>
                  <a:cubicBezTo>
                    <a:pt x="2374" y="620"/>
                    <a:pt x="2335" y="553"/>
                    <a:pt x="2259" y="525"/>
                  </a:cubicBezTo>
                  <a:cubicBezTo>
                    <a:pt x="2240" y="515"/>
                    <a:pt x="2221" y="505"/>
                    <a:pt x="2201" y="496"/>
                  </a:cubicBezTo>
                  <a:cubicBezTo>
                    <a:pt x="1991" y="410"/>
                    <a:pt x="1819" y="257"/>
                    <a:pt x="1713" y="56"/>
                  </a:cubicBezTo>
                  <a:lnTo>
                    <a:pt x="1704" y="37"/>
                  </a:lnTo>
                  <a:cubicBezTo>
                    <a:pt x="1692" y="13"/>
                    <a:pt x="1670" y="1"/>
                    <a:pt x="1648"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20" name="Google Shape;11259;p87">
              <a:extLst>
                <a:ext uri="{FF2B5EF4-FFF2-40B4-BE49-F238E27FC236}">
                  <a16:creationId xmlns:a16="http://schemas.microsoft.com/office/drawing/2014/main" id="{C9CFBBD1-2A0F-4DA9-AB54-6944F1C8F6C1}"/>
                </a:ext>
              </a:extLst>
            </p:cNvPr>
            <p:cNvSpPr/>
            <p:nvPr/>
          </p:nvSpPr>
          <p:spPr>
            <a:xfrm>
              <a:off x="4909692" y="3030261"/>
              <a:ext cx="45509" cy="67068"/>
            </a:xfrm>
            <a:custGeom>
              <a:avLst/>
              <a:gdLst/>
              <a:ahLst/>
              <a:cxnLst/>
              <a:rect l="l" t="t" r="r" b="b"/>
              <a:pathLst>
                <a:path w="1733" h="2554" extrusionOk="0">
                  <a:moveTo>
                    <a:pt x="1648" y="1"/>
                  </a:moveTo>
                  <a:cubicBezTo>
                    <a:pt x="1634" y="1"/>
                    <a:pt x="1619" y="6"/>
                    <a:pt x="1608" y="17"/>
                  </a:cubicBezTo>
                  <a:cubicBezTo>
                    <a:pt x="1350" y="209"/>
                    <a:pt x="1053" y="352"/>
                    <a:pt x="747" y="439"/>
                  </a:cubicBezTo>
                  <a:cubicBezTo>
                    <a:pt x="651" y="467"/>
                    <a:pt x="555" y="486"/>
                    <a:pt x="460" y="505"/>
                  </a:cubicBezTo>
                  <a:cubicBezTo>
                    <a:pt x="364" y="525"/>
                    <a:pt x="268" y="534"/>
                    <a:pt x="172" y="544"/>
                  </a:cubicBezTo>
                  <a:cubicBezTo>
                    <a:pt x="77" y="553"/>
                    <a:pt x="0" y="630"/>
                    <a:pt x="0" y="726"/>
                  </a:cubicBezTo>
                  <a:lnTo>
                    <a:pt x="0" y="1472"/>
                  </a:lnTo>
                  <a:cubicBezTo>
                    <a:pt x="0" y="2065"/>
                    <a:pt x="479" y="2554"/>
                    <a:pt x="1082" y="2554"/>
                  </a:cubicBezTo>
                  <a:lnTo>
                    <a:pt x="1302" y="2554"/>
                  </a:lnTo>
                  <a:cubicBezTo>
                    <a:pt x="699" y="2554"/>
                    <a:pt x="220" y="2065"/>
                    <a:pt x="220" y="1472"/>
                  </a:cubicBezTo>
                  <a:lnTo>
                    <a:pt x="220" y="726"/>
                  </a:lnTo>
                  <a:cubicBezTo>
                    <a:pt x="220" y="630"/>
                    <a:pt x="297" y="553"/>
                    <a:pt x="393" y="544"/>
                  </a:cubicBezTo>
                  <a:cubicBezTo>
                    <a:pt x="488" y="534"/>
                    <a:pt x="584" y="525"/>
                    <a:pt x="680" y="505"/>
                  </a:cubicBezTo>
                  <a:cubicBezTo>
                    <a:pt x="775" y="486"/>
                    <a:pt x="871" y="467"/>
                    <a:pt x="967" y="439"/>
                  </a:cubicBezTo>
                  <a:cubicBezTo>
                    <a:pt x="1235" y="362"/>
                    <a:pt x="1493" y="247"/>
                    <a:pt x="1732" y="84"/>
                  </a:cubicBezTo>
                  <a:lnTo>
                    <a:pt x="1713" y="56"/>
                  </a:lnTo>
                  <a:lnTo>
                    <a:pt x="1704" y="37"/>
                  </a:lnTo>
                  <a:cubicBezTo>
                    <a:pt x="1692" y="13"/>
                    <a:pt x="1670" y="1"/>
                    <a:pt x="1648"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21" name="Google Shape;11260;p87">
              <a:extLst>
                <a:ext uri="{FF2B5EF4-FFF2-40B4-BE49-F238E27FC236}">
                  <a16:creationId xmlns:a16="http://schemas.microsoft.com/office/drawing/2014/main" id="{1003D39A-1189-4349-B969-3614A5926EFB}"/>
                </a:ext>
              </a:extLst>
            </p:cNvPr>
            <p:cNvSpPr/>
            <p:nvPr/>
          </p:nvSpPr>
          <p:spPr>
            <a:xfrm>
              <a:off x="5142408" y="3101583"/>
              <a:ext cx="124919" cy="66175"/>
            </a:xfrm>
            <a:custGeom>
              <a:avLst/>
              <a:gdLst/>
              <a:ahLst/>
              <a:cxnLst/>
              <a:rect l="l" t="t" r="r" b="b"/>
              <a:pathLst>
                <a:path w="4757" h="2520" extrusionOk="0">
                  <a:moveTo>
                    <a:pt x="1819" y="0"/>
                  </a:moveTo>
                  <a:lnTo>
                    <a:pt x="728" y="440"/>
                  </a:lnTo>
                  <a:cubicBezTo>
                    <a:pt x="622" y="479"/>
                    <a:pt x="527" y="536"/>
                    <a:pt x="441" y="613"/>
                  </a:cubicBezTo>
                  <a:lnTo>
                    <a:pt x="412" y="632"/>
                  </a:lnTo>
                  <a:lnTo>
                    <a:pt x="393" y="641"/>
                  </a:lnTo>
                  <a:lnTo>
                    <a:pt x="383" y="661"/>
                  </a:lnTo>
                  <a:lnTo>
                    <a:pt x="354" y="680"/>
                  </a:lnTo>
                  <a:cubicBezTo>
                    <a:pt x="163" y="871"/>
                    <a:pt x="29" y="1130"/>
                    <a:pt x="0" y="1397"/>
                  </a:cubicBezTo>
                  <a:lnTo>
                    <a:pt x="0" y="1445"/>
                  </a:lnTo>
                  <a:lnTo>
                    <a:pt x="0" y="1464"/>
                  </a:lnTo>
                  <a:lnTo>
                    <a:pt x="0" y="1493"/>
                  </a:lnTo>
                  <a:lnTo>
                    <a:pt x="0" y="1522"/>
                  </a:lnTo>
                  <a:lnTo>
                    <a:pt x="0" y="1531"/>
                  </a:lnTo>
                  <a:lnTo>
                    <a:pt x="0" y="1589"/>
                  </a:lnTo>
                  <a:lnTo>
                    <a:pt x="0" y="1771"/>
                  </a:lnTo>
                  <a:lnTo>
                    <a:pt x="0" y="2297"/>
                  </a:lnTo>
                  <a:cubicBezTo>
                    <a:pt x="0" y="2420"/>
                    <a:pt x="106" y="2519"/>
                    <a:pt x="227" y="2519"/>
                  </a:cubicBezTo>
                  <a:cubicBezTo>
                    <a:pt x="237" y="2519"/>
                    <a:pt x="248" y="2519"/>
                    <a:pt x="259" y="2517"/>
                  </a:cubicBezTo>
                  <a:lnTo>
                    <a:pt x="4489" y="2517"/>
                  </a:lnTo>
                  <a:cubicBezTo>
                    <a:pt x="4499" y="2519"/>
                    <a:pt x="4510" y="2519"/>
                    <a:pt x="4520" y="2519"/>
                  </a:cubicBezTo>
                  <a:cubicBezTo>
                    <a:pt x="4642" y="2519"/>
                    <a:pt x="4748" y="2420"/>
                    <a:pt x="4757" y="2297"/>
                  </a:cubicBezTo>
                  <a:lnTo>
                    <a:pt x="4757" y="1771"/>
                  </a:lnTo>
                  <a:lnTo>
                    <a:pt x="4757" y="1589"/>
                  </a:lnTo>
                  <a:lnTo>
                    <a:pt x="4747" y="1589"/>
                  </a:lnTo>
                  <a:lnTo>
                    <a:pt x="4747" y="1531"/>
                  </a:lnTo>
                  <a:lnTo>
                    <a:pt x="4747" y="1522"/>
                  </a:lnTo>
                  <a:lnTo>
                    <a:pt x="4747" y="1493"/>
                  </a:lnTo>
                  <a:lnTo>
                    <a:pt x="4747" y="1464"/>
                  </a:lnTo>
                  <a:lnTo>
                    <a:pt x="4747" y="1445"/>
                  </a:lnTo>
                  <a:lnTo>
                    <a:pt x="4747" y="1397"/>
                  </a:lnTo>
                  <a:cubicBezTo>
                    <a:pt x="4709" y="1130"/>
                    <a:pt x="4584" y="871"/>
                    <a:pt x="4393" y="680"/>
                  </a:cubicBezTo>
                  <a:lnTo>
                    <a:pt x="4364" y="661"/>
                  </a:lnTo>
                  <a:lnTo>
                    <a:pt x="4345" y="641"/>
                  </a:lnTo>
                  <a:lnTo>
                    <a:pt x="4336" y="632"/>
                  </a:lnTo>
                  <a:lnTo>
                    <a:pt x="4307" y="613"/>
                  </a:lnTo>
                  <a:cubicBezTo>
                    <a:pt x="4221" y="536"/>
                    <a:pt x="4125" y="479"/>
                    <a:pt x="4010" y="440"/>
                  </a:cubicBezTo>
                  <a:lnTo>
                    <a:pt x="2929" y="0"/>
                  </a:lnTo>
                  <a:lnTo>
                    <a:pt x="2651" y="287"/>
                  </a:lnTo>
                  <a:lnTo>
                    <a:pt x="2374" y="555"/>
                  </a:lnTo>
                  <a:lnTo>
                    <a:pt x="2096" y="287"/>
                  </a:lnTo>
                  <a:lnTo>
                    <a:pt x="1819" y="0"/>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22" name="Google Shape;11261;p87">
              <a:extLst>
                <a:ext uri="{FF2B5EF4-FFF2-40B4-BE49-F238E27FC236}">
                  <a16:creationId xmlns:a16="http://schemas.microsoft.com/office/drawing/2014/main" id="{2825108A-9F2F-4C38-A845-DE04C1BC7695}"/>
                </a:ext>
              </a:extLst>
            </p:cNvPr>
            <p:cNvSpPr/>
            <p:nvPr/>
          </p:nvSpPr>
          <p:spPr>
            <a:xfrm>
              <a:off x="5140885" y="3101819"/>
              <a:ext cx="51049" cy="65939"/>
            </a:xfrm>
            <a:custGeom>
              <a:avLst/>
              <a:gdLst/>
              <a:ahLst/>
              <a:cxnLst/>
              <a:rect l="l" t="t" r="r" b="b"/>
              <a:pathLst>
                <a:path w="1944" h="2511" extrusionOk="0">
                  <a:moveTo>
                    <a:pt x="1858" y="1"/>
                  </a:moveTo>
                  <a:lnTo>
                    <a:pt x="776" y="422"/>
                  </a:lnTo>
                  <a:cubicBezTo>
                    <a:pt x="298" y="613"/>
                    <a:pt x="1" y="1073"/>
                    <a:pt x="20" y="1580"/>
                  </a:cubicBezTo>
                  <a:lnTo>
                    <a:pt x="20" y="2288"/>
                  </a:lnTo>
                  <a:cubicBezTo>
                    <a:pt x="29" y="2411"/>
                    <a:pt x="135" y="2510"/>
                    <a:pt x="256" y="2510"/>
                  </a:cubicBezTo>
                  <a:cubicBezTo>
                    <a:pt x="267" y="2510"/>
                    <a:pt x="277" y="2510"/>
                    <a:pt x="288" y="2508"/>
                  </a:cubicBezTo>
                  <a:lnTo>
                    <a:pt x="345" y="2508"/>
                  </a:lnTo>
                  <a:lnTo>
                    <a:pt x="345" y="1580"/>
                  </a:lnTo>
                  <a:cubicBezTo>
                    <a:pt x="317" y="1073"/>
                    <a:pt x="623" y="613"/>
                    <a:pt x="1092" y="422"/>
                  </a:cubicBezTo>
                  <a:lnTo>
                    <a:pt x="1944" y="87"/>
                  </a:lnTo>
                  <a:lnTo>
                    <a:pt x="1858" y="1"/>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23" name="Google Shape;11262;p87">
              <a:extLst>
                <a:ext uri="{FF2B5EF4-FFF2-40B4-BE49-F238E27FC236}">
                  <a16:creationId xmlns:a16="http://schemas.microsoft.com/office/drawing/2014/main" id="{1AE36353-F0A1-45BA-B8BA-7B8FCE2D15D3}"/>
                </a:ext>
              </a:extLst>
            </p:cNvPr>
            <p:cNvSpPr/>
            <p:nvPr/>
          </p:nvSpPr>
          <p:spPr>
            <a:xfrm>
              <a:off x="5164256" y="2997278"/>
              <a:ext cx="79699" cy="56328"/>
            </a:xfrm>
            <a:custGeom>
              <a:avLst/>
              <a:gdLst/>
              <a:ahLst/>
              <a:cxnLst/>
              <a:rect l="l" t="t" r="r" b="b"/>
              <a:pathLst>
                <a:path w="3035" h="2145" extrusionOk="0">
                  <a:moveTo>
                    <a:pt x="2671" y="1838"/>
                  </a:moveTo>
                  <a:lnTo>
                    <a:pt x="2661" y="1848"/>
                  </a:lnTo>
                  <a:lnTo>
                    <a:pt x="2633" y="1867"/>
                  </a:lnTo>
                  <a:lnTo>
                    <a:pt x="2671" y="1838"/>
                  </a:lnTo>
                  <a:close/>
                  <a:moveTo>
                    <a:pt x="1456" y="1"/>
                  </a:moveTo>
                  <a:cubicBezTo>
                    <a:pt x="652" y="1"/>
                    <a:pt x="1" y="651"/>
                    <a:pt x="1" y="1455"/>
                  </a:cubicBezTo>
                  <a:lnTo>
                    <a:pt x="1" y="2144"/>
                  </a:lnTo>
                  <a:cubicBezTo>
                    <a:pt x="1" y="2144"/>
                    <a:pt x="336" y="2106"/>
                    <a:pt x="374" y="1943"/>
                  </a:cubicBezTo>
                  <a:cubicBezTo>
                    <a:pt x="393" y="1934"/>
                    <a:pt x="403" y="1915"/>
                    <a:pt x="412" y="1895"/>
                  </a:cubicBezTo>
                  <a:cubicBezTo>
                    <a:pt x="594" y="1895"/>
                    <a:pt x="1475" y="1886"/>
                    <a:pt x="1972" y="1273"/>
                  </a:cubicBezTo>
                  <a:cubicBezTo>
                    <a:pt x="2087" y="1570"/>
                    <a:pt x="2326" y="1800"/>
                    <a:pt x="2633" y="1886"/>
                  </a:cubicBezTo>
                  <a:cubicBezTo>
                    <a:pt x="2633" y="1905"/>
                    <a:pt x="2652" y="1924"/>
                    <a:pt x="2661" y="1943"/>
                  </a:cubicBezTo>
                  <a:cubicBezTo>
                    <a:pt x="2700" y="2106"/>
                    <a:pt x="3035" y="2135"/>
                    <a:pt x="3035" y="2135"/>
                  </a:cubicBezTo>
                  <a:lnTo>
                    <a:pt x="3035" y="1455"/>
                  </a:lnTo>
                  <a:cubicBezTo>
                    <a:pt x="3035" y="651"/>
                    <a:pt x="2384" y="1"/>
                    <a:pt x="1580" y="1"/>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24" name="Google Shape;11263;p87">
              <a:extLst>
                <a:ext uri="{FF2B5EF4-FFF2-40B4-BE49-F238E27FC236}">
                  <a16:creationId xmlns:a16="http://schemas.microsoft.com/office/drawing/2014/main" id="{6366B780-CF98-45B8-9027-08CEDE0ABD40}"/>
                </a:ext>
              </a:extLst>
            </p:cNvPr>
            <p:cNvSpPr/>
            <p:nvPr/>
          </p:nvSpPr>
          <p:spPr>
            <a:xfrm>
              <a:off x="5164256" y="2997541"/>
              <a:ext cx="43250" cy="56065"/>
            </a:xfrm>
            <a:custGeom>
              <a:avLst/>
              <a:gdLst/>
              <a:ahLst/>
              <a:cxnLst/>
              <a:rect l="l" t="t" r="r" b="b"/>
              <a:pathLst>
                <a:path w="1647" h="2135" extrusionOk="0">
                  <a:moveTo>
                    <a:pt x="1456" y="0"/>
                  </a:moveTo>
                  <a:cubicBezTo>
                    <a:pt x="652" y="0"/>
                    <a:pt x="1" y="651"/>
                    <a:pt x="1" y="1455"/>
                  </a:cubicBezTo>
                  <a:lnTo>
                    <a:pt x="1" y="2134"/>
                  </a:lnTo>
                  <a:cubicBezTo>
                    <a:pt x="97" y="2125"/>
                    <a:pt x="183" y="2106"/>
                    <a:pt x="259" y="2067"/>
                  </a:cubicBezTo>
                  <a:lnTo>
                    <a:pt x="259" y="1828"/>
                  </a:lnTo>
                  <a:lnTo>
                    <a:pt x="259" y="1455"/>
                  </a:lnTo>
                  <a:cubicBezTo>
                    <a:pt x="259" y="680"/>
                    <a:pt x="872" y="38"/>
                    <a:pt x="164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25" name="Google Shape;11264;p87">
              <a:extLst>
                <a:ext uri="{FF2B5EF4-FFF2-40B4-BE49-F238E27FC236}">
                  <a16:creationId xmlns:a16="http://schemas.microsoft.com/office/drawing/2014/main" id="{BD91B04F-52DA-4D87-8153-882032408335}"/>
                </a:ext>
              </a:extLst>
            </p:cNvPr>
            <p:cNvSpPr/>
            <p:nvPr/>
          </p:nvSpPr>
          <p:spPr>
            <a:xfrm>
              <a:off x="5233136" y="3047802"/>
              <a:ext cx="17358" cy="23371"/>
            </a:xfrm>
            <a:custGeom>
              <a:avLst/>
              <a:gdLst/>
              <a:ahLst/>
              <a:cxnLst/>
              <a:rect l="l" t="t" r="r" b="b"/>
              <a:pathLst>
                <a:path w="661" h="890" extrusionOk="0">
                  <a:moveTo>
                    <a:pt x="239" y="0"/>
                  </a:moveTo>
                  <a:lnTo>
                    <a:pt x="239" y="10"/>
                  </a:lnTo>
                  <a:cubicBezTo>
                    <a:pt x="219" y="4"/>
                    <a:pt x="199" y="1"/>
                    <a:pt x="180" y="1"/>
                  </a:cubicBezTo>
                  <a:cubicBezTo>
                    <a:pt x="81" y="1"/>
                    <a:pt x="0" y="78"/>
                    <a:pt x="0" y="182"/>
                  </a:cubicBezTo>
                  <a:lnTo>
                    <a:pt x="0" y="699"/>
                  </a:lnTo>
                  <a:cubicBezTo>
                    <a:pt x="0" y="804"/>
                    <a:pt x="83" y="889"/>
                    <a:pt x="184" y="889"/>
                  </a:cubicBezTo>
                  <a:cubicBezTo>
                    <a:pt x="202" y="889"/>
                    <a:pt x="221" y="886"/>
                    <a:pt x="239" y="881"/>
                  </a:cubicBezTo>
                  <a:cubicBezTo>
                    <a:pt x="268" y="862"/>
                    <a:pt x="306" y="852"/>
                    <a:pt x="335" y="833"/>
                  </a:cubicBezTo>
                  <a:cubicBezTo>
                    <a:pt x="373" y="795"/>
                    <a:pt x="402" y="766"/>
                    <a:pt x="440" y="747"/>
                  </a:cubicBezTo>
                  <a:cubicBezTo>
                    <a:pt x="661" y="498"/>
                    <a:pt x="555" y="105"/>
                    <a:pt x="239"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26" name="Google Shape;11265;p87">
              <a:extLst>
                <a:ext uri="{FF2B5EF4-FFF2-40B4-BE49-F238E27FC236}">
                  <a16:creationId xmlns:a16="http://schemas.microsoft.com/office/drawing/2014/main" id="{022DB4C9-D919-4D68-AB23-BABC7EB330BD}"/>
                </a:ext>
              </a:extLst>
            </p:cNvPr>
            <p:cNvSpPr/>
            <p:nvPr/>
          </p:nvSpPr>
          <p:spPr>
            <a:xfrm>
              <a:off x="5157980" y="3047802"/>
              <a:ext cx="17358" cy="23371"/>
            </a:xfrm>
            <a:custGeom>
              <a:avLst/>
              <a:gdLst/>
              <a:ahLst/>
              <a:cxnLst/>
              <a:rect l="l" t="t" r="r" b="b"/>
              <a:pathLst>
                <a:path w="661" h="890" extrusionOk="0">
                  <a:moveTo>
                    <a:pt x="479" y="0"/>
                  </a:moveTo>
                  <a:cubicBezTo>
                    <a:pt x="460" y="0"/>
                    <a:pt x="441" y="3"/>
                    <a:pt x="422" y="10"/>
                  </a:cubicBezTo>
                  <a:cubicBezTo>
                    <a:pt x="1" y="144"/>
                    <a:pt x="1" y="747"/>
                    <a:pt x="422" y="881"/>
                  </a:cubicBezTo>
                  <a:cubicBezTo>
                    <a:pt x="441" y="887"/>
                    <a:pt x="460" y="889"/>
                    <a:pt x="478" y="889"/>
                  </a:cubicBezTo>
                  <a:cubicBezTo>
                    <a:pt x="579" y="889"/>
                    <a:pt x="661" y="806"/>
                    <a:pt x="661" y="708"/>
                  </a:cubicBezTo>
                  <a:lnTo>
                    <a:pt x="661" y="182"/>
                  </a:lnTo>
                  <a:cubicBezTo>
                    <a:pt x="661" y="125"/>
                    <a:pt x="632" y="67"/>
                    <a:pt x="584" y="38"/>
                  </a:cubicBezTo>
                  <a:cubicBezTo>
                    <a:pt x="553" y="13"/>
                    <a:pt x="516" y="0"/>
                    <a:pt x="47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27" name="Google Shape;11266;p87">
              <a:extLst>
                <a:ext uri="{FF2B5EF4-FFF2-40B4-BE49-F238E27FC236}">
                  <a16:creationId xmlns:a16="http://schemas.microsoft.com/office/drawing/2014/main" id="{373ED983-389F-4573-983B-5E9A80B9411A}"/>
                </a:ext>
              </a:extLst>
            </p:cNvPr>
            <p:cNvSpPr/>
            <p:nvPr/>
          </p:nvSpPr>
          <p:spPr>
            <a:xfrm>
              <a:off x="5189387" y="3088610"/>
              <a:ext cx="29700" cy="33587"/>
            </a:xfrm>
            <a:custGeom>
              <a:avLst/>
              <a:gdLst/>
              <a:ahLst/>
              <a:cxnLst/>
              <a:rect l="l" t="t" r="r" b="b"/>
              <a:pathLst>
                <a:path w="1131" h="1279" extrusionOk="0">
                  <a:moveTo>
                    <a:pt x="186" y="1"/>
                  </a:moveTo>
                  <a:cubicBezTo>
                    <a:pt x="90" y="1"/>
                    <a:pt x="11" y="80"/>
                    <a:pt x="11" y="188"/>
                  </a:cubicBezTo>
                  <a:lnTo>
                    <a:pt x="11" y="724"/>
                  </a:lnTo>
                  <a:cubicBezTo>
                    <a:pt x="1" y="781"/>
                    <a:pt x="30" y="829"/>
                    <a:pt x="68" y="877"/>
                  </a:cubicBezTo>
                  <a:lnTo>
                    <a:pt x="441" y="1231"/>
                  </a:lnTo>
                  <a:cubicBezTo>
                    <a:pt x="470" y="1260"/>
                    <a:pt x="518" y="1279"/>
                    <a:pt x="566" y="1279"/>
                  </a:cubicBezTo>
                  <a:cubicBezTo>
                    <a:pt x="613" y="1279"/>
                    <a:pt x="661" y="1260"/>
                    <a:pt x="690" y="1222"/>
                  </a:cubicBezTo>
                  <a:lnTo>
                    <a:pt x="1073" y="829"/>
                  </a:lnTo>
                  <a:cubicBezTo>
                    <a:pt x="1102" y="800"/>
                    <a:pt x="1121" y="753"/>
                    <a:pt x="1121" y="705"/>
                  </a:cubicBezTo>
                  <a:lnTo>
                    <a:pt x="1121" y="198"/>
                  </a:lnTo>
                  <a:cubicBezTo>
                    <a:pt x="1130" y="150"/>
                    <a:pt x="1102" y="92"/>
                    <a:pt x="1063" y="64"/>
                  </a:cubicBezTo>
                  <a:cubicBezTo>
                    <a:pt x="1025" y="25"/>
                    <a:pt x="977" y="6"/>
                    <a:pt x="929" y="6"/>
                  </a:cubicBezTo>
                  <a:lnTo>
                    <a:pt x="891" y="6"/>
                  </a:lnTo>
                  <a:cubicBezTo>
                    <a:pt x="824" y="25"/>
                    <a:pt x="747" y="35"/>
                    <a:pt x="680" y="35"/>
                  </a:cubicBezTo>
                  <a:lnTo>
                    <a:pt x="451" y="35"/>
                  </a:lnTo>
                  <a:cubicBezTo>
                    <a:pt x="384" y="35"/>
                    <a:pt x="307" y="25"/>
                    <a:pt x="231" y="6"/>
                  </a:cubicBezTo>
                  <a:cubicBezTo>
                    <a:pt x="216" y="2"/>
                    <a:pt x="201" y="1"/>
                    <a:pt x="186"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28" name="Google Shape;11267;p87">
              <a:extLst>
                <a:ext uri="{FF2B5EF4-FFF2-40B4-BE49-F238E27FC236}">
                  <a16:creationId xmlns:a16="http://schemas.microsoft.com/office/drawing/2014/main" id="{D40E9FB1-B4B9-4F65-901A-B340588B108F}"/>
                </a:ext>
              </a:extLst>
            </p:cNvPr>
            <p:cNvSpPr/>
            <p:nvPr/>
          </p:nvSpPr>
          <p:spPr>
            <a:xfrm>
              <a:off x="5189650" y="3088952"/>
              <a:ext cx="17857" cy="33245"/>
            </a:xfrm>
            <a:custGeom>
              <a:avLst/>
              <a:gdLst/>
              <a:ahLst/>
              <a:cxnLst/>
              <a:rect l="l" t="t" r="r" b="b"/>
              <a:pathLst>
                <a:path w="680" h="1266" extrusionOk="0">
                  <a:moveTo>
                    <a:pt x="181" y="0"/>
                  </a:moveTo>
                  <a:cubicBezTo>
                    <a:pt x="87" y="0"/>
                    <a:pt x="1" y="81"/>
                    <a:pt x="1" y="185"/>
                  </a:cubicBezTo>
                  <a:lnTo>
                    <a:pt x="1" y="720"/>
                  </a:lnTo>
                  <a:cubicBezTo>
                    <a:pt x="1" y="768"/>
                    <a:pt x="20" y="826"/>
                    <a:pt x="58" y="864"/>
                  </a:cubicBezTo>
                  <a:lnTo>
                    <a:pt x="431" y="1218"/>
                  </a:lnTo>
                  <a:cubicBezTo>
                    <a:pt x="460" y="1247"/>
                    <a:pt x="508" y="1266"/>
                    <a:pt x="556" y="1266"/>
                  </a:cubicBezTo>
                  <a:cubicBezTo>
                    <a:pt x="603" y="1266"/>
                    <a:pt x="651" y="1247"/>
                    <a:pt x="680" y="1209"/>
                  </a:cubicBezTo>
                  <a:cubicBezTo>
                    <a:pt x="642" y="1209"/>
                    <a:pt x="613" y="1189"/>
                    <a:pt x="584" y="1161"/>
                  </a:cubicBezTo>
                  <a:lnTo>
                    <a:pt x="221" y="797"/>
                  </a:lnTo>
                  <a:cubicBezTo>
                    <a:pt x="182" y="759"/>
                    <a:pt x="163" y="711"/>
                    <a:pt x="163" y="653"/>
                  </a:cubicBezTo>
                  <a:lnTo>
                    <a:pt x="163" y="127"/>
                  </a:lnTo>
                  <a:cubicBezTo>
                    <a:pt x="163" y="79"/>
                    <a:pt x="182" y="31"/>
                    <a:pt x="211" y="3"/>
                  </a:cubicBezTo>
                  <a:cubicBezTo>
                    <a:pt x="201" y="1"/>
                    <a:pt x="191" y="0"/>
                    <a:pt x="181"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29" name="Google Shape;11268;p87">
              <a:extLst>
                <a:ext uri="{FF2B5EF4-FFF2-40B4-BE49-F238E27FC236}">
                  <a16:creationId xmlns:a16="http://schemas.microsoft.com/office/drawing/2014/main" id="{94AD3CA7-FBB9-404C-93EB-763C03FB74BB}"/>
                </a:ext>
              </a:extLst>
            </p:cNvPr>
            <p:cNvSpPr/>
            <p:nvPr/>
          </p:nvSpPr>
          <p:spPr>
            <a:xfrm>
              <a:off x="5173054" y="3030261"/>
              <a:ext cx="62368" cy="66805"/>
            </a:xfrm>
            <a:custGeom>
              <a:avLst/>
              <a:gdLst/>
              <a:ahLst/>
              <a:cxnLst/>
              <a:rect l="l" t="t" r="r" b="b"/>
              <a:pathLst>
                <a:path w="2375" h="2544" extrusionOk="0">
                  <a:moveTo>
                    <a:pt x="1649" y="1"/>
                  </a:moveTo>
                  <a:cubicBezTo>
                    <a:pt x="1634" y="1"/>
                    <a:pt x="1620" y="6"/>
                    <a:pt x="1609" y="17"/>
                  </a:cubicBezTo>
                  <a:cubicBezTo>
                    <a:pt x="1350" y="209"/>
                    <a:pt x="1054" y="352"/>
                    <a:pt x="747" y="439"/>
                  </a:cubicBezTo>
                  <a:cubicBezTo>
                    <a:pt x="652" y="467"/>
                    <a:pt x="556" y="486"/>
                    <a:pt x="460" y="505"/>
                  </a:cubicBezTo>
                  <a:cubicBezTo>
                    <a:pt x="365" y="525"/>
                    <a:pt x="269" y="534"/>
                    <a:pt x="173" y="544"/>
                  </a:cubicBezTo>
                  <a:cubicBezTo>
                    <a:pt x="68" y="544"/>
                    <a:pt x="1" y="630"/>
                    <a:pt x="1" y="726"/>
                  </a:cubicBezTo>
                  <a:lnTo>
                    <a:pt x="1" y="1472"/>
                  </a:lnTo>
                  <a:cubicBezTo>
                    <a:pt x="1" y="2065"/>
                    <a:pt x="479" y="2544"/>
                    <a:pt x="1073" y="2544"/>
                  </a:cubicBezTo>
                  <a:lnTo>
                    <a:pt x="1302" y="2544"/>
                  </a:lnTo>
                  <a:cubicBezTo>
                    <a:pt x="1896" y="2544"/>
                    <a:pt x="2374" y="2065"/>
                    <a:pt x="2374" y="1472"/>
                  </a:cubicBezTo>
                  <a:lnTo>
                    <a:pt x="2374" y="697"/>
                  </a:lnTo>
                  <a:cubicBezTo>
                    <a:pt x="2374" y="620"/>
                    <a:pt x="2326" y="553"/>
                    <a:pt x="2259" y="525"/>
                  </a:cubicBezTo>
                  <a:cubicBezTo>
                    <a:pt x="2240" y="515"/>
                    <a:pt x="2221" y="505"/>
                    <a:pt x="2192" y="496"/>
                  </a:cubicBezTo>
                  <a:cubicBezTo>
                    <a:pt x="1982" y="410"/>
                    <a:pt x="1810" y="257"/>
                    <a:pt x="1714" y="56"/>
                  </a:cubicBezTo>
                  <a:lnTo>
                    <a:pt x="1704" y="37"/>
                  </a:lnTo>
                  <a:cubicBezTo>
                    <a:pt x="1693" y="13"/>
                    <a:pt x="1671" y="1"/>
                    <a:pt x="1649"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30" name="Google Shape;11269;p87">
              <a:extLst>
                <a:ext uri="{FF2B5EF4-FFF2-40B4-BE49-F238E27FC236}">
                  <a16:creationId xmlns:a16="http://schemas.microsoft.com/office/drawing/2014/main" id="{6DB8CB7D-702E-40F6-BAEF-684EA2F63D99}"/>
                </a:ext>
              </a:extLst>
            </p:cNvPr>
            <p:cNvSpPr/>
            <p:nvPr/>
          </p:nvSpPr>
          <p:spPr>
            <a:xfrm>
              <a:off x="5172817" y="3030261"/>
              <a:ext cx="45509" cy="67068"/>
            </a:xfrm>
            <a:custGeom>
              <a:avLst/>
              <a:gdLst/>
              <a:ahLst/>
              <a:cxnLst/>
              <a:rect l="l" t="t" r="r" b="b"/>
              <a:pathLst>
                <a:path w="1733" h="2554" extrusionOk="0">
                  <a:moveTo>
                    <a:pt x="1648" y="1"/>
                  </a:moveTo>
                  <a:cubicBezTo>
                    <a:pt x="1634" y="1"/>
                    <a:pt x="1619" y="6"/>
                    <a:pt x="1608" y="17"/>
                  </a:cubicBezTo>
                  <a:cubicBezTo>
                    <a:pt x="1350" y="209"/>
                    <a:pt x="1053" y="352"/>
                    <a:pt x="747" y="439"/>
                  </a:cubicBezTo>
                  <a:cubicBezTo>
                    <a:pt x="651" y="467"/>
                    <a:pt x="555" y="486"/>
                    <a:pt x="460" y="505"/>
                  </a:cubicBezTo>
                  <a:cubicBezTo>
                    <a:pt x="364" y="525"/>
                    <a:pt x="268" y="534"/>
                    <a:pt x="173" y="544"/>
                  </a:cubicBezTo>
                  <a:cubicBezTo>
                    <a:pt x="77" y="553"/>
                    <a:pt x="0" y="630"/>
                    <a:pt x="0" y="726"/>
                  </a:cubicBezTo>
                  <a:lnTo>
                    <a:pt x="0" y="1472"/>
                  </a:lnTo>
                  <a:cubicBezTo>
                    <a:pt x="0" y="2065"/>
                    <a:pt x="479" y="2554"/>
                    <a:pt x="1082" y="2554"/>
                  </a:cubicBezTo>
                  <a:lnTo>
                    <a:pt x="1302" y="2554"/>
                  </a:lnTo>
                  <a:cubicBezTo>
                    <a:pt x="699" y="2554"/>
                    <a:pt x="220" y="2065"/>
                    <a:pt x="220" y="1472"/>
                  </a:cubicBezTo>
                  <a:lnTo>
                    <a:pt x="220" y="726"/>
                  </a:lnTo>
                  <a:cubicBezTo>
                    <a:pt x="220" y="630"/>
                    <a:pt x="297" y="553"/>
                    <a:pt x="393" y="544"/>
                  </a:cubicBezTo>
                  <a:cubicBezTo>
                    <a:pt x="488" y="534"/>
                    <a:pt x="584" y="525"/>
                    <a:pt x="680" y="505"/>
                  </a:cubicBezTo>
                  <a:cubicBezTo>
                    <a:pt x="775" y="486"/>
                    <a:pt x="871" y="467"/>
                    <a:pt x="967" y="439"/>
                  </a:cubicBezTo>
                  <a:cubicBezTo>
                    <a:pt x="1235" y="362"/>
                    <a:pt x="1493" y="247"/>
                    <a:pt x="1733" y="84"/>
                  </a:cubicBezTo>
                  <a:lnTo>
                    <a:pt x="1713" y="56"/>
                  </a:lnTo>
                  <a:lnTo>
                    <a:pt x="1704" y="37"/>
                  </a:lnTo>
                  <a:cubicBezTo>
                    <a:pt x="1692" y="13"/>
                    <a:pt x="1670" y="1"/>
                    <a:pt x="1648"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31" name="Google Shape;11270;p87">
              <a:extLst>
                <a:ext uri="{FF2B5EF4-FFF2-40B4-BE49-F238E27FC236}">
                  <a16:creationId xmlns:a16="http://schemas.microsoft.com/office/drawing/2014/main" id="{6C2D63C7-65C1-4B42-96C1-2D090D31A04F}"/>
                </a:ext>
              </a:extLst>
            </p:cNvPr>
            <p:cNvSpPr/>
            <p:nvPr/>
          </p:nvSpPr>
          <p:spPr>
            <a:xfrm>
              <a:off x="5009953" y="2992000"/>
              <a:ext cx="125680" cy="66149"/>
            </a:xfrm>
            <a:custGeom>
              <a:avLst/>
              <a:gdLst/>
              <a:ahLst/>
              <a:cxnLst/>
              <a:rect l="l" t="t" r="r" b="b"/>
              <a:pathLst>
                <a:path w="4786" h="2519" extrusionOk="0">
                  <a:moveTo>
                    <a:pt x="1848" y="1"/>
                  </a:moveTo>
                  <a:lnTo>
                    <a:pt x="766" y="431"/>
                  </a:lnTo>
                  <a:cubicBezTo>
                    <a:pt x="642" y="470"/>
                    <a:pt x="537" y="527"/>
                    <a:pt x="441" y="604"/>
                  </a:cubicBezTo>
                  <a:lnTo>
                    <a:pt x="412" y="623"/>
                  </a:lnTo>
                  <a:lnTo>
                    <a:pt x="403" y="642"/>
                  </a:lnTo>
                  <a:lnTo>
                    <a:pt x="384" y="651"/>
                  </a:lnTo>
                  <a:lnTo>
                    <a:pt x="364" y="671"/>
                  </a:lnTo>
                  <a:cubicBezTo>
                    <a:pt x="163" y="862"/>
                    <a:pt x="39" y="1120"/>
                    <a:pt x="1" y="1388"/>
                  </a:cubicBezTo>
                  <a:lnTo>
                    <a:pt x="1" y="1436"/>
                  </a:lnTo>
                  <a:lnTo>
                    <a:pt x="1" y="1455"/>
                  </a:lnTo>
                  <a:lnTo>
                    <a:pt x="1" y="1494"/>
                  </a:lnTo>
                  <a:lnTo>
                    <a:pt x="1" y="1522"/>
                  </a:lnTo>
                  <a:lnTo>
                    <a:pt x="1" y="1532"/>
                  </a:lnTo>
                  <a:lnTo>
                    <a:pt x="1" y="1589"/>
                  </a:lnTo>
                  <a:lnTo>
                    <a:pt x="1" y="1762"/>
                  </a:lnTo>
                  <a:lnTo>
                    <a:pt x="1" y="2288"/>
                  </a:lnTo>
                  <a:cubicBezTo>
                    <a:pt x="10" y="2416"/>
                    <a:pt x="116" y="2518"/>
                    <a:pt x="251" y="2518"/>
                  </a:cubicBezTo>
                  <a:cubicBezTo>
                    <a:pt x="257" y="2518"/>
                    <a:pt x="263" y="2518"/>
                    <a:pt x="269" y="2518"/>
                  </a:cubicBezTo>
                  <a:lnTo>
                    <a:pt x="4527" y="2518"/>
                  </a:lnTo>
                  <a:cubicBezTo>
                    <a:pt x="4533" y="2518"/>
                    <a:pt x="4539" y="2518"/>
                    <a:pt x="4544" y="2518"/>
                  </a:cubicBezTo>
                  <a:cubicBezTo>
                    <a:pt x="4671" y="2518"/>
                    <a:pt x="4777" y="2416"/>
                    <a:pt x="4786" y="2288"/>
                  </a:cubicBezTo>
                  <a:lnTo>
                    <a:pt x="4786" y="1762"/>
                  </a:lnTo>
                  <a:lnTo>
                    <a:pt x="4786" y="1589"/>
                  </a:lnTo>
                  <a:lnTo>
                    <a:pt x="4776" y="1589"/>
                  </a:lnTo>
                  <a:lnTo>
                    <a:pt x="4776" y="1532"/>
                  </a:lnTo>
                  <a:lnTo>
                    <a:pt x="4776" y="1522"/>
                  </a:lnTo>
                  <a:lnTo>
                    <a:pt x="4776" y="1494"/>
                  </a:lnTo>
                  <a:lnTo>
                    <a:pt x="4776" y="1455"/>
                  </a:lnTo>
                  <a:lnTo>
                    <a:pt x="4776" y="1446"/>
                  </a:lnTo>
                  <a:lnTo>
                    <a:pt x="4776" y="1398"/>
                  </a:lnTo>
                  <a:cubicBezTo>
                    <a:pt x="4748" y="1120"/>
                    <a:pt x="4614" y="862"/>
                    <a:pt x="4422" y="680"/>
                  </a:cubicBezTo>
                  <a:lnTo>
                    <a:pt x="4394" y="651"/>
                  </a:lnTo>
                  <a:lnTo>
                    <a:pt x="4384" y="642"/>
                  </a:lnTo>
                  <a:lnTo>
                    <a:pt x="4365" y="623"/>
                  </a:lnTo>
                  <a:lnTo>
                    <a:pt x="4336" y="604"/>
                  </a:lnTo>
                  <a:cubicBezTo>
                    <a:pt x="4250" y="537"/>
                    <a:pt x="4154" y="479"/>
                    <a:pt x="4049" y="431"/>
                  </a:cubicBezTo>
                  <a:lnTo>
                    <a:pt x="2958" y="1"/>
                  </a:lnTo>
                  <a:lnTo>
                    <a:pt x="2680" y="278"/>
                  </a:lnTo>
                  <a:lnTo>
                    <a:pt x="2403" y="556"/>
                  </a:lnTo>
                  <a:lnTo>
                    <a:pt x="2125" y="278"/>
                  </a:lnTo>
                  <a:lnTo>
                    <a:pt x="1848" y="1"/>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32" name="Google Shape;11271;p87">
              <a:extLst>
                <a:ext uri="{FF2B5EF4-FFF2-40B4-BE49-F238E27FC236}">
                  <a16:creationId xmlns:a16="http://schemas.microsoft.com/office/drawing/2014/main" id="{F1CFF52F-141D-4E15-843A-D16628422764}"/>
                </a:ext>
              </a:extLst>
            </p:cNvPr>
            <p:cNvSpPr/>
            <p:nvPr/>
          </p:nvSpPr>
          <p:spPr>
            <a:xfrm>
              <a:off x="5009217" y="2992262"/>
              <a:ext cx="51286" cy="65913"/>
            </a:xfrm>
            <a:custGeom>
              <a:avLst/>
              <a:gdLst/>
              <a:ahLst/>
              <a:cxnLst/>
              <a:rect l="l" t="t" r="r" b="b"/>
              <a:pathLst>
                <a:path w="1953" h="2510" extrusionOk="0">
                  <a:moveTo>
                    <a:pt x="1857" y="0"/>
                  </a:moveTo>
                  <a:lnTo>
                    <a:pt x="775" y="421"/>
                  </a:lnTo>
                  <a:cubicBezTo>
                    <a:pt x="306" y="613"/>
                    <a:pt x="0" y="1072"/>
                    <a:pt x="29" y="1579"/>
                  </a:cubicBezTo>
                  <a:lnTo>
                    <a:pt x="29" y="2278"/>
                  </a:lnTo>
                  <a:cubicBezTo>
                    <a:pt x="29" y="2410"/>
                    <a:pt x="134" y="2510"/>
                    <a:pt x="256" y="2510"/>
                  </a:cubicBezTo>
                  <a:cubicBezTo>
                    <a:pt x="266" y="2510"/>
                    <a:pt x="277" y="2509"/>
                    <a:pt x="287" y="2508"/>
                  </a:cubicBezTo>
                  <a:lnTo>
                    <a:pt x="345" y="2508"/>
                  </a:lnTo>
                  <a:lnTo>
                    <a:pt x="345" y="1579"/>
                  </a:lnTo>
                  <a:cubicBezTo>
                    <a:pt x="325" y="1072"/>
                    <a:pt x="622" y="613"/>
                    <a:pt x="1091" y="421"/>
                  </a:cubicBezTo>
                  <a:lnTo>
                    <a:pt x="1952" y="86"/>
                  </a:lnTo>
                  <a:lnTo>
                    <a:pt x="1857" y="0"/>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33" name="Google Shape;11272;p87">
              <a:extLst>
                <a:ext uri="{FF2B5EF4-FFF2-40B4-BE49-F238E27FC236}">
                  <a16:creationId xmlns:a16="http://schemas.microsoft.com/office/drawing/2014/main" id="{496C00ED-6798-4812-BCEE-F84A04625B9A}"/>
                </a:ext>
              </a:extLst>
            </p:cNvPr>
            <p:cNvSpPr/>
            <p:nvPr/>
          </p:nvSpPr>
          <p:spPr>
            <a:xfrm>
              <a:off x="5032825" y="2887695"/>
              <a:ext cx="79436" cy="56091"/>
            </a:xfrm>
            <a:custGeom>
              <a:avLst/>
              <a:gdLst/>
              <a:ahLst/>
              <a:cxnLst/>
              <a:rect l="l" t="t" r="r" b="b"/>
              <a:pathLst>
                <a:path w="3025" h="2136" extrusionOk="0">
                  <a:moveTo>
                    <a:pt x="1455" y="1"/>
                  </a:moveTo>
                  <a:cubicBezTo>
                    <a:pt x="651" y="1"/>
                    <a:pt x="1" y="652"/>
                    <a:pt x="1" y="1456"/>
                  </a:cubicBezTo>
                  <a:lnTo>
                    <a:pt x="1" y="2135"/>
                  </a:lnTo>
                  <a:cubicBezTo>
                    <a:pt x="1" y="2135"/>
                    <a:pt x="326" y="2106"/>
                    <a:pt x="364" y="1944"/>
                  </a:cubicBezTo>
                  <a:cubicBezTo>
                    <a:pt x="383" y="1925"/>
                    <a:pt x="393" y="1915"/>
                    <a:pt x="403" y="1896"/>
                  </a:cubicBezTo>
                  <a:cubicBezTo>
                    <a:pt x="584" y="1896"/>
                    <a:pt x="1465" y="1877"/>
                    <a:pt x="1972" y="1274"/>
                  </a:cubicBezTo>
                  <a:cubicBezTo>
                    <a:pt x="2077" y="1570"/>
                    <a:pt x="2317" y="1800"/>
                    <a:pt x="2623" y="1886"/>
                  </a:cubicBezTo>
                  <a:cubicBezTo>
                    <a:pt x="2632" y="1905"/>
                    <a:pt x="2642" y="1925"/>
                    <a:pt x="2652" y="1944"/>
                  </a:cubicBezTo>
                  <a:cubicBezTo>
                    <a:pt x="2699" y="2106"/>
                    <a:pt x="3025" y="2135"/>
                    <a:pt x="3025" y="2135"/>
                  </a:cubicBezTo>
                  <a:lnTo>
                    <a:pt x="3025" y="1456"/>
                  </a:lnTo>
                  <a:cubicBezTo>
                    <a:pt x="3025" y="652"/>
                    <a:pt x="2374" y="1"/>
                    <a:pt x="1570" y="1"/>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34" name="Google Shape;11273;p87">
              <a:extLst>
                <a:ext uri="{FF2B5EF4-FFF2-40B4-BE49-F238E27FC236}">
                  <a16:creationId xmlns:a16="http://schemas.microsoft.com/office/drawing/2014/main" id="{C459DF62-B34A-48AA-9C27-96FE8C4D1E91}"/>
                </a:ext>
              </a:extLst>
            </p:cNvPr>
            <p:cNvSpPr/>
            <p:nvPr/>
          </p:nvSpPr>
          <p:spPr>
            <a:xfrm>
              <a:off x="5032825" y="2887459"/>
              <a:ext cx="43014" cy="56328"/>
            </a:xfrm>
            <a:custGeom>
              <a:avLst/>
              <a:gdLst/>
              <a:ahLst/>
              <a:cxnLst/>
              <a:rect l="l" t="t" r="r" b="b"/>
              <a:pathLst>
                <a:path w="1638" h="2145" extrusionOk="0">
                  <a:moveTo>
                    <a:pt x="1455" y="0"/>
                  </a:moveTo>
                  <a:cubicBezTo>
                    <a:pt x="651" y="0"/>
                    <a:pt x="1" y="651"/>
                    <a:pt x="1" y="1455"/>
                  </a:cubicBezTo>
                  <a:lnTo>
                    <a:pt x="1" y="2144"/>
                  </a:lnTo>
                  <a:cubicBezTo>
                    <a:pt x="87" y="2135"/>
                    <a:pt x="173" y="2106"/>
                    <a:pt x="249" y="2068"/>
                  </a:cubicBezTo>
                  <a:lnTo>
                    <a:pt x="259" y="1838"/>
                  </a:lnTo>
                  <a:lnTo>
                    <a:pt x="259" y="1455"/>
                  </a:lnTo>
                  <a:cubicBezTo>
                    <a:pt x="259" y="680"/>
                    <a:pt x="862" y="39"/>
                    <a:pt x="163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35" name="Google Shape;11274;p87">
              <a:extLst>
                <a:ext uri="{FF2B5EF4-FFF2-40B4-BE49-F238E27FC236}">
                  <a16:creationId xmlns:a16="http://schemas.microsoft.com/office/drawing/2014/main" id="{984249D7-AFF3-428F-8546-D595E4253CD4}"/>
                </a:ext>
              </a:extLst>
            </p:cNvPr>
            <p:cNvSpPr/>
            <p:nvPr/>
          </p:nvSpPr>
          <p:spPr>
            <a:xfrm>
              <a:off x="5101442" y="2937983"/>
              <a:ext cx="17358" cy="23371"/>
            </a:xfrm>
            <a:custGeom>
              <a:avLst/>
              <a:gdLst/>
              <a:ahLst/>
              <a:cxnLst/>
              <a:rect l="l" t="t" r="r" b="b"/>
              <a:pathLst>
                <a:path w="661" h="890" extrusionOk="0">
                  <a:moveTo>
                    <a:pt x="183" y="0"/>
                  </a:moveTo>
                  <a:cubicBezTo>
                    <a:pt x="87" y="0"/>
                    <a:pt x="0" y="78"/>
                    <a:pt x="0" y="182"/>
                  </a:cubicBezTo>
                  <a:lnTo>
                    <a:pt x="0" y="708"/>
                  </a:lnTo>
                  <a:cubicBezTo>
                    <a:pt x="0" y="812"/>
                    <a:pt x="87" y="890"/>
                    <a:pt x="183" y="890"/>
                  </a:cubicBezTo>
                  <a:cubicBezTo>
                    <a:pt x="202" y="890"/>
                    <a:pt x="221" y="887"/>
                    <a:pt x="240" y="880"/>
                  </a:cubicBezTo>
                  <a:cubicBezTo>
                    <a:pt x="278" y="871"/>
                    <a:pt x="307" y="852"/>
                    <a:pt x="345" y="833"/>
                  </a:cubicBezTo>
                  <a:cubicBezTo>
                    <a:pt x="374" y="804"/>
                    <a:pt x="412" y="775"/>
                    <a:pt x="450" y="746"/>
                  </a:cubicBezTo>
                  <a:cubicBezTo>
                    <a:pt x="661" y="498"/>
                    <a:pt x="555" y="105"/>
                    <a:pt x="240" y="10"/>
                  </a:cubicBezTo>
                  <a:cubicBezTo>
                    <a:pt x="221" y="3"/>
                    <a:pt x="202" y="0"/>
                    <a:pt x="183"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36" name="Google Shape;11275;p87">
              <a:extLst>
                <a:ext uri="{FF2B5EF4-FFF2-40B4-BE49-F238E27FC236}">
                  <a16:creationId xmlns:a16="http://schemas.microsoft.com/office/drawing/2014/main" id="{18E2EC9C-269F-4910-A46D-24EAB5B248DC}"/>
                </a:ext>
              </a:extLst>
            </p:cNvPr>
            <p:cNvSpPr/>
            <p:nvPr/>
          </p:nvSpPr>
          <p:spPr>
            <a:xfrm>
              <a:off x="5026286" y="2937957"/>
              <a:ext cx="17620" cy="23398"/>
            </a:xfrm>
            <a:custGeom>
              <a:avLst/>
              <a:gdLst/>
              <a:ahLst/>
              <a:cxnLst/>
              <a:rect l="l" t="t" r="r" b="b"/>
              <a:pathLst>
                <a:path w="671" h="891" extrusionOk="0">
                  <a:moveTo>
                    <a:pt x="484" y="1"/>
                  </a:moveTo>
                  <a:cubicBezTo>
                    <a:pt x="466" y="1"/>
                    <a:pt x="447" y="4"/>
                    <a:pt x="431" y="11"/>
                  </a:cubicBezTo>
                  <a:cubicBezTo>
                    <a:pt x="1" y="145"/>
                    <a:pt x="1" y="747"/>
                    <a:pt x="431" y="881"/>
                  </a:cubicBezTo>
                  <a:cubicBezTo>
                    <a:pt x="450" y="888"/>
                    <a:pt x="469" y="891"/>
                    <a:pt x="488" y="891"/>
                  </a:cubicBezTo>
                  <a:cubicBezTo>
                    <a:pt x="584" y="891"/>
                    <a:pt x="671" y="813"/>
                    <a:pt x="671" y="709"/>
                  </a:cubicBezTo>
                  <a:lnTo>
                    <a:pt x="671" y="183"/>
                  </a:lnTo>
                  <a:cubicBezTo>
                    <a:pt x="661" y="125"/>
                    <a:pt x="632" y="78"/>
                    <a:pt x="594" y="39"/>
                  </a:cubicBezTo>
                  <a:cubicBezTo>
                    <a:pt x="562" y="14"/>
                    <a:pt x="522" y="1"/>
                    <a:pt x="484"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37" name="Google Shape;11276;p87">
              <a:extLst>
                <a:ext uri="{FF2B5EF4-FFF2-40B4-BE49-F238E27FC236}">
                  <a16:creationId xmlns:a16="http://schemas.microsoft.com/office/drawing/2014/main" id="{5209C440-E6EB-4C70-B0D7-115BF258A665}"/>
                </a:ext>
              </a:extLst>
            </p:cNvPr>
            <p:cNvSpPr/>
            <p:nvPr/>
          </p:nvSpPr>
          <p:spPr>
            <a:xfrm>
              <a:off x="5057956" y="2979027"/>
              <a:ext cx="29175" cy="33350"/>
            </a:xfrm>
            <a:custGeom>
              <a:avLst/>
              <a:gdLst/>
              <a:ahLst/>
              <a:cxnLst/>
              <a:rect l="l" t="t" r="r" b="b"/>
              <a:pathLst>
                <a:path w="1111" h="1270" extrusionOk="0">
                  <a:moveTo>
                    <a:pt x="185" y="1"/>
                  </a:moveTo>
                  <a:cubicBezTo>
                    <a:pt x="87" y="1"/>
                    <a:pt x="1" y="79"/>
                    <a:pt x="1" y="179"/>
                  </a:cubicBezTo>
                  <a:lnTo>
                    <a:pt x="1" y="715"/>
                  </a:lnTo>
                  <a:cubicBezTo>
                    <a:pt x="1" y="772"/>
                    <a:pt x="20" y="820"/>
                    <a:pt x="58" y="858"/>
                  </a:cubicBezTo>
                  <a:lnTo>
                    <a:pt x="422" y="1222"/>
                  </a:lnTo>
                  <a:cubicBezTo>
                    <a:pt x="460" y="1251"/>
                    <a:pt x="508" y="1270"/>
                    <a:pt x="556" y="1270"/>
                  </a:cubicBezTo>
                  <a:cubicBezTo>
                    <a:pt x="604" y="1270"/>
                    <a:pt x="651" y="1251"/>
                    <a:pt x="680" y="1212"/>
                  </a:cubicBezTo>
                  <a:lnTo>
                    <a:pt x="1063" y="820"/>
                  </a:lnTo>
                  <a:cubicBezTo>
                    <a:pt x="1092" y="782"/>
                    <a:pt x="1111" y="743"/>
                    <a:pt x="1111" y="696"/>
                  </a:cubicBezTo>
                  <a:lnTo>
                    <a:pt x="1111" y="188"/>
                  </a:lnTo>
                  <a:cubicBezTo>
                    <a:pt x="1111" y="140"/>
                    <a:pt x="1092" y="93"/>
                    <a:pt x="1063" y="54"/>
                  </a:cubicBezTo>
                  <a:cubicBezTo>
                    <a:pt x="1025" y="26"/>
                    <a:pt x="977" y="7"/>
                    <a:pt x="919" y="7"/>
                  </a:cubicBezTo>
                  <a:lnTo>
                    <a:pt x="881" y="7"/>
                  </a:lnTo>
                  <a:cubicBezTo>
                    <a:pt x="814" y="26"/>
                    <a:pt x="738" y="26"/>
                    <a:pt x="671" y="26"/>
                  </a:cubicBezTo>
                  <a:lnTo>
                    <a:pt x="450" y="26"/>
                  </a:lnTo>
                  <a:cubicBezTo>
                    <a:pt x="374" y="26"/>
                    <a:pt x="297" y="16"/>
                    <a:pt x="230" y="7"/>
                  </a:cubicBezTo>
                  <a:cubicBezTo>
                    <a:pt x="215" y="3"/>
                    <a:pt x="200" y="1"/>
                    <a:pt x="185"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38" name="Google Shape;11277;p87">
              <a:extLst>
                <a:ext uri="{FF2B5EF4-FFF2-40B4-BE49-F238E27FC236}">
                  <a16:creationId xmlns:a16="http://schemas.microsoft.com/office/drawing/2014/main" id="{F978E707-1E7D-439B-AFAC-C55F31702FFE}"/>
                </a:ext>
              </a:extLst>
            </p:cNvPr>
            <p:cNvSpPr/>
            <p:nvPr/>
          </p:nvSpPr>
          <p:spPr>
            <a:xfrm>
              <a:off x="5057956" y="2979369"/>
              <a:ext cx="17883" cy="33271"/>
            </a:xfrm>
            <a:custGeom>
              <a:avLst/>
              <a:gdLst/>
              <a:ahLst/>
              <a:cxnLst/>
              <a:rect l="l" t="t" r="r" b="b"/>
              <a:pathLst>
                <a:path w="681" h="1267" extrusionOk="0">
                  <a:moveTo>
                    <a:pt x="189" y="0"/>
                  </a:moveTo>
                  <a:cubicBezTo>
                    <a:pt x="87" y="0"/>
                    <a:pt x="1" y="80"/>
                    <a:pt x="1" y="175"/>
                  </a:cubicBezTo>
                  <a:lnTo>
                    <a:pt x="1" y="711"/>
                  </a:lnTo>
                  <a:cubicBezTo>
                    <a:pt x="1" y="769"/>
                    <a:pt x="20" y="817"/>
                    <a:pt x="58" y="855"/>
                  </a:cubicBezTo>
                  <a:lnTo>
                    <a:pt x="422" y="1219"/>
                  </a:lnTo>
                  <a:cubicBezTo>
                    <a:pt x="460" y="1247"/>
                    <a:pt x="508" y="1266"/>
                    <a:pt x="556" y="1266"/>
                  </a:cubicBezTo>
                  <a:cubicBezTo>
                    <a:pt x="604" y="1266"/>
                    <a:pt x="651" y="1247"/>
                    <a:pt x="680" y="1209"/>
                  </a:cubicBezTo>
                  <a:cubicBezTo>
                    <a:pt x="642" y="1199"/>
                    <a:pt x="613" y="1180"/>
                    <a:pt x="594" y="1152"/>
                  </a:cubicBezTo>
                  <a:lnTo>
                    <a:pt x="221" y="797"/>
                  </a:lnTo>
                  <a:cubicBezTo>
                    <a:pt x="183" y="759"/>
                    <a:pt x="163" y="711"/>
                    <a:pt x="163" y="654"/>
                  </a:cubicBezTo>
                  <a:lnTo>
                    <a:pt x="163" y="118"/>
                  </a:lnTo>
                  <a:cubicBezTo>
                    <a:pt x="163" y="70"/>
                    <a:pt x="183" y="32"/>
                    <a:pt x="221" y="3"/>
                  </a:cubicBezTo>
                  <a:cubicBezTo>
                    <a:pt x="210" y="1"/>
                    <a:pt x="199" y="0"/>
                    <a:pt x="18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39" name="Google Shape;11278;p87">
              <a:extLst>
                <a:ext uri="{FF2B5EF4-FFF2-40B4-BE49-F238E27FC236}">
                  <a16:creationId xmlns:a16="http://schemas.microsoft.com/office/drawing/2014/main" id="{F00C7E35-52C7-4BDE-B773-AADA8AC34731}"/>
                </a:ext>
              </a:extLst>
            </p:cNvPr>
            <p:cNvSpPr/>
            <p:nvPr/>
          </p:nvSpPr>
          <p:spPr>
            <a:xfrm>
              <a:off x="5041386" y="2920520"/>
              <a:ext cx="62341" cy="66989"/>
            </a:xfrm>
            <a:custGeom>
              <a:avLst/>
              <a:gdLst/>
              <a:ahLst/>
              <a:cxnLst/>
              <a:rect l="l" t="t" r="r" b="b"/>
              <a:pathLst>
                <a:path w="2374" h="2551" extrusionOk="0">
                  <a:moveTo>
                    <a:pt x="1641" y="0"/>
                  </a:moveTo>
                  <a:cubicBezTo>
                    <a:pt x="1629" y="0"/>
                    <a:pt x="1617" y="5"/>
                    <a:pt x="1608" y="14"/>
                  </a:cubicBezTo>
                  <a:cubicBezTo>
                    <a:pt x="1349" y="206"/>
                    <a:pt x="1053" y="349"/>
                    <a:pt x="747" y="445"/>
                  </a:cubicBezTo>
                  <a:cubicBezTo>
                    <a:pt x="651" y="464"/>
                    <a:pt x="555" y="493"/>
                    <a:pt x="459" y="512"/>
                  </a:cubicBezTo>
                  <a:cubicBezTo>
                    <a:pt x="364" y="521"/>
                    <a:pt x="268" y="541"/>
                    <a:pt x="172" y="541"/>
                  </a:cubicBezTo>
                  <a:cubicBezTo>
                    <a:pt x="77" y="550"/>
                    <a:pt x="0" y="627"/>
                    <a:pt x="0" y="722"/>
                  </a:cubicBezTo>
                  <a:lnTo>
                    <a:pt x="0" y="1478"/>
                  </a:lnTo>
                  <a:cubicBezTo>
                    <a:pt x="0" y="2072"/>
                    <a:pt x="479" y="2550"/>
                    <a:pt x="1072" y="2550"/>
                  </a:cubicBezTo>
                  <a:lnTo>
                    <a:pt x="1302" y="2550"/>
                  </a:lnTo>
                  <a:cubicBezTo>
                    <a:pt x="1895" y="2550"/>
                    <a:pt x="2373" y="2072"/>
                    <a:pt x="2373" y="1478"/>
                  </a:cubicBezTo>
                  <a:lnTo>
                    <a:pt x="2373" y="694"/>
                  </a:lnTo>
                  <a:cubicBezTo>
                    <a:pt x="2373" y="617"/>
                    <a:pt x="2326" y="550"/>
                    <a:pt x="2259" y="531"/>
                  </a:cubicBezTo>
                  <a:cubicBezTo>
                    <a:pt x="2239" y="521"/>
                    <a:pt x="2220" y="512"/>
                    <a:pt x="2201" y="502"/>
                  </a:cubicBezTo>
                  <a:cubicBezTo>
                    <a:pt x="1991" y="416"/>
                    <a:pt x="1818" y="253"/>
                    <a:pt x="1713" y="52"/>
                  </a:cubicBezTo>
                  <a:lnTo>
                    <a:pt x="1704" y="43"/>
                  </a:lnTo>
                  <a:cubicBezTo>
                    <a:pt x="1691" y="17"/>
                    <a:pt x="1665" y="0"/>
                    <a:pt x="1641"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40" name="Google Shape;11279;p87">
              <a:extLst>
                <a:ext uri="{FF2B5EF4-FFF2-40B4-BE49-F238E27FC236}">
                  <a16:creationId xmlns:a16="http://schemas.microsoft.com/office/drawing/2014/main" id="{C4ED1F51-580F-416B-BF36-1DF5B30DD776}"/>
                </a:ext>
              </a:extLst>
            </p:cNvPr>
            <p:cNvSpPr/>
            <p:nvPr/>
          </p:nvSpPr>
          <p:spPr>
            <a:xfrm>
              <a:off x="5041386" y="2920625"/>
              <a:ext cx="45246" cy="66884"/>
            </a:xfrm>
            <a:custGeom>
              <a:avLst/>
              <a:gdLst/>
              <a:ahLst/>
              <a:cxnLst/>
              <a:rect l="l" t="t" r="r" b="b"/>
              <a:pathLst>
                <a:path w="1723" h="2547" extrusionOk="0">
                  <a:moveTo>
                    <a:pt x="1641" y="1"/>
                  </a:moveTo>
                  <a:cubicBezTo>
                    <a:pt x="1629" y="1"/>
                    <a:pt x="1617" y="4"/>
                    <a:pt x="1608" y="10"/>
                  </a:cubicBezTo>
                  <a:cubicBezTo>
                    <a:pt x="1349" y="211"/>
                    <a:pt x="1053" y="355"/>
                    <a:pt x="747" y="441"/>
                  </a:cubicBezTo>
                  <a:cubicBezTo>
                    <a:pt x="651" y="470"/>
                    <a:pt x="555" y="489"/>
                    <a:pt x="459" y="508"/>
                  </a:cubicBezTo>
                  <a:cubicBezTo>
                    <a:pt x="364" y="527"/>
                    <a:pt x="268" y="537"/>
                    <a:pt x="172" y="546"/>
                  </a:cubicBezTo>
                  <a:cubicBezTo>
                    <a:pt x="67" y="546"/>
                    <a:pt x="0" y="632"/>
                    <a:pt x="0" y="728"/>
                  </a:cubicBezTo>
                  <a:lnTo>
                    <a:pt x="0" y="1474"/>
                  </a:lnTo>
                  <a:cubicBezTo>
                    <a:pt x="0" y="2068"/>
                    <a:pt x="479" y="2546"/>
                    <a:pt x="1072" y="2546"/>
                  </a:cubicBezTo>
                  <a:lnTo>
                    <a:pt x="1292" y="2546"/>
                  </a:lnTo>
                  <a:cubicBezTo>
                    <a:pt x="699" y="2546"/>
                    <a:pt x="220" y="2068"/>
                    <a:pt x="220" y="1474"/>
                  </a:cubicBezTo>
                  <a:lnTo>
                    <a:pt x="220" y="728"/>
                  </a:lnTo>
                  <a:cubicBezTo>
                    <a:pt x="220" y="632"/>
                    <a:pt x="287" y="546"/>
                    <a:pt x="392" y="546"/>
                  </a:cubicBezTo>
                  <a:cubicBezTo>
                    <a:pt x="488" y="537"/>
                    <a:pt x="584" y="527"/>
                    <a:pt x="680" y="508"/>
                  </a:cubicBezTo>
                  <a:cubicBezTo>
                    <a:pt x="775" y="489"/>
                    <a:pt x="871" y="470"/>
                    <a:pt x="967" y="441"/>
                  </a:cubicBezTo>
                  <a:cubicBezTo>
                    <a:pt x="1235" y="364"/>
                    <a:pt x="1493" y="240"/>
                    <a:pt x="1723" y="87"/>
                  </a:cubicBezTo>
                  <a:lnTo>
                    <a:pt x="1713" y="58"/>
                  </a:lnTo>
                  <a:lnTo>
                    <a:pt x="1704" y="39"/>
                  </a:lnTo>
                  <a:cubicBezTo>
                    <a:pt x="1691" y="13"/>
                    <a:pt x="1665" y="1"/>
                    <a:pt x="1641"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41" name="Google Shape;11280;p87">
              <a:extLst>
                <a:ext uri="{FF2B5EF4-FFF2-40B4-BE49-F238E27FC236}">
                  <a16:creationId xmlns:a16="http://schemas.microsoft.com/office/drawing/2014/main" id="{218ABBC8-9884-4C44-B9EC-1BD76CD4A9B2}"/>
                </a:ext>
              </a:extLst>
            </p:cNvPr>
            <p:cNvSpPr/>
            <p:nvPr/>
          </p:nvSpPr>
          <p:spPr>
            <a:xfrm>
              <a:off x="5010714" y="3211139"/>
              <a:ext cx="125680" cy="66648"/>
            </a:xfrm>
            <a:custGeom>
              <a:avLst/>
              <a:gdLst/>
              <a:ahLst/>
              <a:cxnLst/>
              <a:rect l="l" t="t" r="r" b="b"/>
              <a:pathLst>
                <a:path w="4786" h="2538" extrusionOk="0">
                  <a:moveTo>
                    <a:pt x="1819" y="1"/>
                  </a:moveTo>
                  <a:lnTo>
                    <a:pt x="737" y="441"/>
                  </a:lnTo>
                  <a:cubicBezTo>
                    <a:pt x="623" y="479"/>
                    <a:pt x="527" y="537"/>
                    <a:pt x="441" y="604"/>
                  </a:cubicBezTo>
                  <a:lnTo>
                    <a:pt x="412" y="632"/>
                  </a:lnTo>
                  <a:lnTo>
                    <a:pt x="402" y="642"/>
                  </a:lnTo>
                  <a:lnTo>
                    <a:pt x="383" y="652"/>
                  </a:lnTo>
                  <a:lnTo>
                    <a:pt x="355" y="680"/>
                  </a:lnTo>
                  <a:cubicBezTo>
                    <a:pt x="163" y="872"/>
                    <a:pt x="29" y="1121"/>
                    <a:pt x="0" y="1398"/>
                  </a:cubicBezTo>
                  <a:lnTo>
                    <a:pt x="0" y="1446"/>
                  </a:lnTo>
                  <a:lnTo>
                    <a:pt x="0" y="1475"/>
                  </a:lnTo>
                  <a:lnTo>
                    <a:pt x="0" y="1503"/>
                  </a:lnTo>
                  <a:lnTo>
                    <a:pt x="0" y="1532"/>
                  </a:lnTo>
                  <a:lnTo>
                    <a:pt x="0" y="1542"/>
                  </a:lnTo>
                  <a:lnTo>
                    <a:pt x="0" y="1599"/>
                  </a:lnTo>
                  <a:lnTo>
                    <a:pt x="0" y="1771"/>
                  </a:lnTo>
                  <a:lnTo>
                    <a:pt x="0" y="2307"/>
                  </a:lnTo>
                  <a:cubicBezTo>
                    <a:pt x="0" y="2436"/>
                    <a:pt x="115" y="2538"/>
                    <a:pt x="242" y="2538"/>
                  </a:cubicBezTo>
                  <a:cubicBezTo>
                    <a:pt x="248" y="2538"/>
                    <a:pt x="253" y="2537"/>
                    <a:pt x="259" y="2537"/>
                  </a:cubicBezTo>
                  <a:lnTo>
                    <a:pt x="4518" y="2537"/>
                  </a:lnTo>
                  <a:cubicBezTo>
                    <a:pt x="4524" y="2537"/>
                    <a:pt x="4530" y="2538"/>
                    <a:pt x="4536" y="2538"/>
                  </a:cubicBezTo>
                  <a:cubicBezTo>
                    <a:pt x="4671" y="2538"/>
                    <a:pt x="4776" y="2436"/>
                    <a:pt x="4786" y="2307"/>
                  </a:cubicBezTo>
                  <a:lnTo>
                    <a:pt x="4786" y="1771"/>
                  </a:lnTo>
                  <a:lnTo>
                    <a:pt x="4786" y="1590"/>
                  </a:lnTo>
                  <a:lnTo>
                    <a:pt x="4747" y="1590"/>
                  </a:lnTo>
                  <a:lnTo>
                    <a:pt x="4747" y="1532"/>
                  </a:lnTo>
                  <a:lnTo>
                    <a:pt x="4747" y="1523"/>
                  </a:lnTo>
                  <a:lnTo>
                    <a:pt x="4747" y="1494"/>
                  </a:lnTo>
                  <a:lnTo>
                    <a:pt x="4747" y="1456"/>
                  </a:lnTo>
                  <a:lnTo>
                    <a:pt x="4747" y="1446"/>
                  </a:lnTo>
                  <a:lnTo>
                    <a:pt x="4747" y="1398"/>
                  </a:lnTo>
                  <a:cubicBezTo>
                    <a:pt x="4719" y="1121"/>
                    <a:pt x="4585" y="872"/>
                    <a:pt x="4393" y="680"/>
                  </a:cubicBezTo>
                  <a:lnTo>
                    <a:pt x="4365" y="652"/>
                  </a:lnTo>
                  <a:lnTo>
                    <a:pt x="4355" y="642"/>
                  </a:lnTo>
                  <a:lnTo>
                    <a:pt x="4336" y="632"/>
                  </a:lnTo>
                  <a:lnTo>
                    <a:pt x="4307" y="604"/>
                  </a:lnTo>
                  <a:cubicBezTo>
                    <a:pt x="4221" y="537"/>
                    <a:pt x="4125" y="479"/>
                    <a:pt x="4020" y="441"/>
                  </a:cubicBezTo>
                  <a:lnTo>
                    <a:pt x="2929" y="1"/>
                  </a:lnTo>
                  <a:lnTo>
                    <a:pt x="2651" y="288"/>
                  </a:lnTo>
                  <a:lnTo>
                    <a:pt x="2374" y="556"/>
                  </a:lnTo>
                  <a:lnTo>
                    <a:pt x="2096" y="288"/>
                  </a:lnTo>
                  <a:lnTo>
                    <a:pt x="1819" y="1"/>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42" name="Google Shape;11281;p87">
              <a:extLst>
                <a:ext uri="{FF2B5EF4-FFF2-40B4-BE49-F238E27FC236}">
                  <a16:creationId xmlns:a16="http://schemas.microsoft.com/office/drawing/2014/main" id="{2DDEFA21-477F-4E3B-8A91-2AB667E96D7A}"/>
                </a:ext>
              </a:extLst>
            </p:cNvPr>
            <p:cNvSpPr/>
            <p:nvPr/>
          </p:nvSpPr>
          <p:spPr>
            <a:xfrm>
              <a:off x="5009217" y="3211402"/>
              <a:ext cx="51286" cy="65939"/>
            </a:xfrm>
            <a:custGeom>
              <a:avLst/>
              <a:gdLst/>
              <a:ahLst/>
              <a:cxnLst/>
              <a:rect l="l" t="t" r="r" b="b"/>
              <a:pathLst>
                <a:path w="1953" h="2511" extrusionOk="0">
                  <a:moveTo>
                    <a:pt x="1857" y="0"/>
                  </a:moveTo>
                  <a:lnTo>
                    <a:pt x="775" y="422"/>
                  </a:lnTo>
                  <a:cubicBezTo>
                    <a:pt x="306" y="613"/>
                    <a:pt x="0" y="1072"/>
                    <a:pt x="29" y="1580"/>
                  </a:cubicBezTo>
                  <a:lnTo>
                    <a:pt x="29" y="2288"/>
                  </a:lnTo>
                  <a:cubicBezTo>
                    <a:pt x="29" y="2411"/>
                    <a:pt x="134" y="2510"/>
                    <a:pt x="255" y="2510"/>
                  </a:cubicBezTo>
                  <a:cubicBezTo>
                    <a:pt x="266" y="2510"/>
                    <a:pt x="277" y="2509"/>
                    <a:pt x="287" y="2508"/>
                  </a:cubicBezTo>
                  <a:lnTo>
                    <a:pt x="345" y="2508"/>
                  </a:lnTo>
                  <a:lnTo>
                    <a:pt x="345" y="1580"/>
                  </a:lnTo>
                  <a:cubicBezTo>
                    <a:pt x="325" y="1072"/>
                    <a:pt x="622" y="613"/>
                    <a:pt x="1091" y="422"/>
                  </a:cubicBezTo>
                  <a:lnTo>
                    <a:pt x="1952" y="87"/>
                  </a:lnTo>
                  <a:lnTo>
                    <a:pt x="1857" y="0"/>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43" name="Google Shape;11282;p87">
              <a:extLst>
                <a:ext uri="{FF2B5EF4-FFF2-40B4-BE49-F238E27FC236}">
                  <a16:creationId xmlns:a16="http://schemas.microsoft.com/office/drawing/2014/main" id="{02376AF7-3460-4BC4-BF1E-6981BCE02714}"/>
                </a:ext>
              </a:extLst>
            </p:cNvPr>
            <p:cNvSpPr/>
            <p:nvPr/>
          </p:nvSpPr>
          <p:spPr>
            <a:xfrm>
              <a:off x="5032825" y="3106861"/>
              <a:ext cx="79436" cy="56301"/>
            </a:xfrm>
            <a:custGeom>
              <a:avLst/>
              <a:gdLst/>
              <a:ahLst/>
              <a:cxnLst/>
              <a:rect l="l" t="t" r="r" b="b"/>
              <a:pathLst>
                <a:path w="3025" h="2144" extrusionOk="0">
                  <a:moveTo>
                    <a:pt x="2661" y="1847"/>
                  </a:moveTo>
                  <a:lnTo>
                    <a:pt x="2652" y="1857"/>
                  </a:lnTo>
                  <a:lnTo>
                    <a:pt x="2623" y="1876"/>
                  </a:lnTo>
                  <a:lnTo>
                    <a:pt x="2623" y="1876"/>
                  </a:lnTo>
                  <a:lnTo>
                    <a:pt x="2661" y="1847"/>
                  </a:lnTo>
                  <a:close/>
                  <a:moveTo>
                    <a:pt x="1455" y="0"/>
                  </a:moveTo>
                  <a:cubicBezTo>
                    <a:pt x="651" y="0"/>
                    <a:pt x="1" y="651"/>
                    <a:pt x="1" y="1455"/>
                  </a:cubicBezTo>
                  <a:lnTo>
                    <a:pt x="1" y="2144"/>
                  </a:lnTo>
                  <a:cubicBezTo>
                    <a:pt x="1" y="2144"/>
                    <a:pt x="326" y="2106"/>
                    <a:pt x="364" y="1943"/>
                  </a:cubicBezTo>
                  <a:cubicBezTo>
                    <a:pt x="383" y="1933"/>
                    <a:pt x="393" y="1914"/>
                    <a:pt x="403" y="1895"/>
                  </a:cubicBezTo>
                  <a:cubicBezTo>
                    <a:pt x="584" y="1895"/>
                    <a:pt x="1465" y="1886"/>
                    <a:pt x="1972" y="1273"/>
                  </a:cubicBezTo>
                  <a:cubicBezTo>
                    <a:pt x="2077" y="1570"/>
                    <a:pt x="2317" y="1799"/>
                    <a:pt x="2623" y="1886"/>
                  </a:cubicBezTo>
                  <a:cubicBezTo>
                    <a:pt x="2632" y="1905"/>
                    <a:pt x="2642" y="1924"/>
                    <a:pt x="2652" y="1943"/>
                  </a:cubicBezTo>
                  <a:cubicBezTo>
                    <a:pt x="2699" y="2106"/>
                    <a:pt x="3025" y="2134"/>
                    <a:pt x="3025" y="2134"/>
                  </a:cubicBezTo>
                  <a:lnTo>
                    <a:pt x="3025" y="1455"/>
                  </a:lnTo>
                  <a:cubicBezTo>
                    <a:pt x="3025" y="651"/>
                    <a:pt x="2374" y="0"/>
                    <a:pt x="1570"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44" name="Google Shape;11283;p87">
              <a:extLst>
                <a:ext uri="{FF2B5EF4-FFF2-40B4-BE49-F238E27FC236}">
                  <a16:creationId xmlns:a16="http://schemas.microsoft.com/office/drawing/2014/main" id="{5AD99CA3-B7DE-412E-8D0F-2E949A2AE119}"/>
                </a:ext>
              </a:extLst>
            </p:cNvPr>
            <p:cNvSpPr/>
            <p:nvPr/>
          </p:nvSpPr>
          <p:spPr>
            <a:xfrm>
              <a:off x="5032825" y="3106861"/>
              <a:ext cx="43014" cy="56301"/>
            </a:xfrm>
            <a:custGeom>
              <a:avLst/>
              <a:gdLst/>
              <a:ahLst/>
              <a:cxnLst/>
              <a:rect l="l" t="t" r="r" b="b"/>
              <a:pathLst>
                <a:path w="1638" h="2144" extrusionOk="0">
                  <a:moveTo>
                    <a:pt x="1455" y="0"/>
                  </a:moveTo>
                  <a:cubicBezTo>
                    <a:pt x="651" y="0"/>
                    <a:pt x="1" y="651"/>
                    <a:pt x="1" y="1455"/>
                  </a:cubicBezTo>
                  <a:lnTo>
                    <a:pt x="1" y="2144"/>
                  </a:lnTo>
                  <a:cubicBezTo>
                    <a:pt x="87" y="2134"/>
                    <a:pt x="173" y="2106"/>
                    <a:pt x="249" y="2067"/>
                  </a:cubicBezTo>
                  <a:lnTo>
                    <a:pt x="249" y="1828"/>
                  </a:lnTo>
                  <a:lnTo>
                    <a:pt x="259" y="1838"/>
                  </a:lnTo>
                  <a:lnTo>
                    <a:pt x="259" y="1455"/>
                  </a:lnTo>
                  <a:cubicBezTo>
                    <a:pt x="259" y="680"/>
                    <a:pt x="862" y="38"/>
                    <a:pt x="163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45" name="Google Shape;11284;p87">
              <a:extLst>
                <a:ext uri="{FF2B5EF4-FFF2-40B4-BE49-F238E27FC236}">
                  <a16:creationId xmlns:a16="http://schemas.microsoft.com/office/drawing/2014/main" id="{0CB0969E-7454-47C1-9333-DDBE08FEEE19}"/>
                </a:ext>
              </a:extLst>
            </p:cNvPr>
            <p:cNvSpPr/>
            <p:nvPr/>
          </p:nvSpPr>
          <p:spPr>
            <a:xfrm>
              <a:off x="5101442" y="3157385"/>
              <a:ext cx="17358" cy="23345"/>
            </a:xfrm>
            <a:custGeom>
              <a:avLst/>
              <a:gdLst/>
              <a:ahLst/>
              <a:cxnLst/>
              <a:rect l="l" t="t" r="r" b="b"/>
              <a:pathLst>
                <a:path w="661" h="889" extrusionOk="0">
                  <a:moveTo>
                    <a:pt x="183" y="0"/>
                  </a:moveTo>
                  <a:cubicBezTo>
                    <a:pt x="87" y="0"/>
                    <a:pt x="0" y="78"/>
                    <a:pt x="0" y="182"/>
                  </a:cubicBezTo>
                  <a:lnTo>
                    <a:pt x="0" y="708"/>
                  </a:lnTo>
                  <a:cubicBezTo>
                    <a:pt x="0" y="805"/>
                    <a:pt x="90" y="889"/>
                    <a:pt x="187" y="889"/>
                  </a:cubicBezTo>
                  <a:cubicBezTo>
                    <a:pt x="204" y="889"/>
                    <a:pt x="222" y="886"/>
                    <a:pt x="240" y="880"/>
                  </a:cubicBezTo>
                  <a:cubicBezTo>
                    <a:pt x="278" y="871"/>
                    <a:pt x="307" y="852"/>
                    <a:pt x="345" y="832"/>
                  </a:cubicBezTo>
                  <a:cubicBezTo>
                    <a:pt x="374" y="804"/>
                    <a:pt x="412" y="775"/>
                    <a:pt x="450" y="746"/>
                  </a:cubicBezTo>
                  <a:cubicBezTo>
                    <a:pt x="661" y="497"/>
                    <a:pt x="555" y="105"/>
                    <a:pt x="240" y="9"/>
                  </a:cubicBezTo>
                  <a:cubicBezTo>
                    <a:pt x="221" y="3"/>
                    <a:pt x="202" y="0"/>
                    <a:pt x="183"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46" name="Google Shape;11285;p87">
              <a:extLst>
                <a:ext uri="{FF2B5EF4-FFF2-40B4-BE49-F238E27FC236}">
                  <a16:creationId xmlns:a16="http://schemas.microsoft.com/office/drawing/2014/main" id="{8E1D436B-B55E-4A04-8CF4-DA9114CB181E}"/>
                </a:ext>
              </a:extLst>
            </p:cNvPr>
            <p:cNvSpPr/>
            <p:nvPr/>
          </p:nvSpPr>
          <p:spPr>
            <a:xfrm>
              <a:off x="5026286" y="3157359"/>
              <a:ext cx="17620" cy="23371"/>
            </a:xfrm>
            <a:custGeom>
              <a:avLst/>
              <a:gdLst/>
              <a:ahLst/>
              <a:cxnLst/>
              <a:rect l="l" t="t" r="r" b="b"/>
              <a:pathLst>
                <a:path w="671" h="890" extrusionOk="0">
                  <a:moveTo>
                    <a:pt x="484" y="1"/>
                  </a:moveTo>
                  <a:cubicBezTo>
                    <a:pt x="466" y="1"/>
                    <a:pt x="447" y="4"/>
                    <a:pt x="431" y="10"/>
                  </a:cubicBezTo>
                  <a:cubicBezTo>
                    <a:pt x="1" y="144"/>
                    <a:pt x="1" y="747"/>
                    <a:pt x="431" y="881"/>
                  </a:cubicBezTo>
                  <a:cubicBezTo>
                    <a:pt x="449" y="887"/>
                    <a:pt x="467" y="890"/>
                    <a:pt x="484" y="890"/>
                  </a:cubicBezTo>
                  <a:cubicBezTo>
                    <a:pt x="581" y="890"/>
                    <a:pt x="671" y="805"/>
                    <a:pt x="671" y="699"/>
                  </a:cubicBezTo>
                  <a:lnTo>
                    <a:pt x="671" y="183"/>
                  </a:lnTo>
                  <a:cubicBezTo>
                    <a:pt x="661" y="125"/>
                    <a:pt x="632" y="68"/>
                    <a:pt x="594" y="39"/>
                  </a:cubicBezTo>
                  <a:cubicBezTo>
                    <a:pt x="562" y="14"/>
                    <a:pt x="522" y="1"/>
                    <a:pt x="484"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47" name="Google Shape;11286;p87">
              <a:extLst>
                <a:ext uri="{FF2B5EF4-FFF2-40B4-BE49-F238E27FC236}">
                  <a16:creationId xmlns:a16="http://schemas.microsoft.com/office/drawing/2014/main" id="{01357254-3C54-44AE-B175-31A73354AD4C}"/>
                </a:ext>
              </a:extLst>
            </p:cNvPr>
            <p:cNvSpPr/>
            <p:nvPr/>
          </p:nvSpPr>
          <p:spPr>
            <a:xfrm>
              <a:off x="5057956" y="3198272"/>
              <a:ext cx="29175" cy="33271"/>
            </a:xfrm>
            <a:custGeom>
              <a:avLst/>
              <a:gdLst/>
              <a:ahLst/>
              <a:cxnLst/>
              <a:rect l="l" t="t" r="r" b="b"/>
              <a:pathLst>
                <a:path w="1111" h="1267" extrusionOk="0">
                  <a:moveTo>
                    <a:pt x="198" y="0"/>
                  </a:moveTo>
                  <a:cubicBezTo>
                    <a:pt x="95" y="0"/>
                    <a:pt x="1" y="81"/>
                    <a:pt x="1" y="185"/>
                  </a:cubicBezTo>
                  <a:lnTo>
                    <a:pt x="1" y="721"/>
                  </a:lnTo>
                  <a:cubicBezTo>
                    <a:pt x="1" y="768"/>
                    <a:pt x="20" y="826"/>
                    <a:pt x="58" y="864"/>
                  </a:cubicBezTo>
                  <a:lnTo>
                    <a:pt x="422" y="1218"/>
                  </a:lnTo>
                  <a:cubicBezTo>
                    <a:pt x="460" y="1247"/>
                    <a:pt x="508" y="1266"/>
                    <a:pt x="556" y="1266"/>
                  </a:cubicBezTo>
                  <a:cubicBezTo>
                    <a:pt x="604" y="1266"/>
                    <a:pt x="651" y="1247"/>
                    <a:pt x="680" y="1218"/>
                  </a:cubicBezTo>
                  <a:lnTo>
                    <a:pt x="1063" y="816"/>
                  </a:lnTo>
                  <a:cubicBezTo>
                    <a:pt x="1092" y="788"/>
                    <a:pt x="1111" y="740"/>
                    <a:pt x="1111" y="692"/>
                  </a:cubicBezTo>
                  <a:lnTo>
                    <a:pt x="1111" y="194"/>
                  </a:lnTo>
                  <a:cubicBezTo>
                    <a:pt x="1111" y="137"/>
                    <a:pt x="1092" y="89"/>
                    <a:pt x="1063" y="60"/>
                  </a:cubicBezTo>
                  <a:cubicBezTo>
                    <a:pt x="1025" y="22"/>
                    <a:pt x="977" y="3"/>
                    <a:pt x="919" y="3"/>
                  </a:cubicBezTo>
                  <a:lnTo>
                    <a:pt x="881" y="3"/>
                  </a:lnTo>
                  <a:cubicBezTo>
                    <a:pt x="814" y="22"/>
                    <a:pt x="738" y="31"/>
                    <a:pt x="671" y="31"/>
                  </a:cubicBezTo>
                  <a:lnTo>
                    <a:pt x="450" y="31"/>
                  </a:lnTo>
                  <a:cubicBezTo>
                    <a:pt x="374" y="31"/>
                    <a:pt x="297" y="22"/>
                    <a:pt x="230" y="3"/>
                  </a:cubicBezTo>
                  <a:cubicBezTo>
                    <a:pt x="220" y="1"/>
                    <a:pt x="209" y="0"/>
                    <a:pt x="198"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48" name="Google Shape;11287;p87">
              <a:extLst>
                <a:ext uri="{FF2B5EF4-FFF2-40B4-BE49-F238E27FC236}">
                  <a16:creationId xmlns:a16="http://schemas.microsoft.com/office/drawing/2014/main" id="{885A2670-22C8-4CBF-9CD8-299D49AAD075}"/>
                </a:ext>
              </a:extLst>
            </p:cNvPr>
            <p:cNvSpPr/>
            <p:nvPr/>
          </p:nvSpPr>
          <p:spPr>
            <a:xfrm>
              <a:off x="5057956" y="3198508"/>
              <a:ext cx="17883" cy="33350"/>
            </a:xfrm>
            <a:custGeom>
              <a:avLst/>
              <a:gdLst/>
              <a:ahLst/>
              <a:cxnLst/>
              <a:rect l="l" t="t" r="r" b="b"/>
              <a:pathLst>
                <a:path w="681" h="1270" extrusionOk="0">
                  <a:moveTo>
                    <a:pt x="189" y="1"/>
                  </a:moveTo>
                  <a:cubicBezTo>
                    <a:pt x="87" y="1"/>
                    <a:pt x="1" y="81"/>
                    <a:pt x="1" y="185"/>
                  </a:cubicBezTo>
                  <a:lnTo>
                    <a:pt x="1" y="721"/>
                  </a:lnTo>
                  <a:cubicBezTo>
                    <a:pt x="1" y="769"/>
                    <a:pt x="20" y="826"/>
                    <a:pt x="58" y="865"/>
                  </a:cubicBezTo>
                  <a:lnTo>
                    <a:pt x="422" y="1219"/>
                  </a:lnTo>
                  <a:cubicBezTo>
                    <a:pt x="453" y="1250"/>
                    <a:pt x="492" y="1269"/>
                    <a:pt x="531" y="1269"/>
                  </a:cubicBezTo>
                  <a:cubicBezTo>
                    <a:pt x="539" y="1269"/>
                    <a:pt x="548" y="1268"/>
                    <a:pt x="556" y="1267"/>
                  </a:cubicBezTo>
                  <a:cubicBezTo>
                    <a:pt x="604" y="1267"/>
                    <a:pt x="651" y="1247"/>
                    <a:pt x="680" y="1219"/>
                  </a:cubicBezTo>
                  <a:cubicBezTo>
                    <a:pt x="642" y="1209"/>
                    <a:pt x="613" y="1190"/>
                    <a:pt x="594" y="1161"/>
                  </a:cubicBezTo>
                  <a:lnTo>
                    <a:pt x="221" y="798"/>
                  </a:lnTo>
                  <a:cubicBezTo>
                    <a:pt x="183" y="759"/>
                    <a:pt x="163" y="712"/>
                    <a:pt x="163" y="664"/>
                  </a:cubicBezTo>
                  <a:lnTo>
                    <a:pt x="163" y="128"/>
                  </a:lnTo>
                  <a:cubicBezTo>
                    <a:pt x="163" y="80"/>
                    <a:pt x="183" y="42"/>
                    <a:pt x="221" y="3"/>
                  </a:cubicBezTo>
                  <a:cubicBezTo>
                    <a:pt x="210" y="2"/>
                    <a:pt x="199" y="1"/>
                    <a:pt x="189"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49" name="Google Shape;11288;p87">
              <a:extLst>
                <a:ext uri="{FF2B5EF4-FFF2-40B4-BE49-F238E27FC236}">
                  <a16:creationId xmlns:a16="http://schemas.microsoft.com/office/drawing/2014/main" id="{D518B99D-BCA0-45A4-817E-43C0FE62CAC1}"/>
                </a:ext>
              </a:extLst>
            </p:cNvPr>
            <p:cNvSpPr/>
            <p:nvPr/>
          </p:nvSpPr>
          <p:spPr>
            <a:xfrm>
              <a:off x="5041386" y="3139844"/>
              <a:ext cx="62341" cy="66805"/>
            </a:xfrm>
            <a:custGeom>
              <a:avLst/>
              <a:gdLst/>
              <a:ahLst/>
              <a:cxnLst/>
              <a:rect l="l" t="t" r="r" b="b"/>
              <a:pathLst>
                <a:path w="2374" h="2544" extrusionOk="0">
                  <a:moveTo>
                    <a:pt x="1648" y="0"/>
                  </a:moveTo>
                  <a:cubicBezTo>
                    <a:pt x="1633" y="0"/>
                    <a:pt x="1619" y="6"/>
                    <a:pt x="1608" y="17"/>
                  </a:cubicBezTo>
                  <a:cubicBezTo>
                    <a:pt x="1349" y="208"/>
                    <a:pt x="1053" y="352"/>
                    <a:pt x="747" y="438"/>
                  </a:cubicBezTo>
                  <a:cubicBezTo>
                    <a:pt x="651" y="467"/>
                    <a:pt x="555" y="486"/>
                    <a:pt x="459" y="505"/>
                  </a:cubicBezTo>
                  <a:cubicBezTo>
                    <a:pt x="364" y="524"/>
                    <a:pt x="268" y="534"/>
                    <a:pt x="172" y="543"/>
                  </a:cubicBezTo>
                  <a:cubicBezTo>
                    <a:pt x="77" y="543"/>
                    <a:pt x="0" y="630"/>
                    <a:pt x="0" y="725"/>
                  </a:cubicBezTo>
                  <a:lnTo>
                    <a:pt x="0" y="1472"/>
                  </a:lnTo>
                  <a:cubicBezTo>
                    <a:pt x="0" y="2065"/>
                    <a:pt x="479" y="2544"/>
                    <a:pt x="1072" y="2544"/>
                  </a:cubicBezTo>
                  <a:lnTo>
                    <a:pt x="1302" y="2544"/>
                  </a:lnTo>
                  <a:cubicBezTo>
                    <a:pt x="1895" y="2544"/>
                    <a:pt x="2373" y="2065"/>
                    <a:pt x="2373" y="1472"/>
                  </a:cubicBezTo>
                  <a:lnTo>
                    <a:pt x="2373" y="697"/>
                  </a:lnTo>
                  <a:cubicBezTo>
                    <a:pt x="2373" y="620"/>
                    <a:pt x="2326" y="553"/>
                    <a:pt x="2259" y="524"/>
                  </a:cubicBezTo>
                  <a:cubicBezTo>
                    <a:pt x="2239" y="515"/>
                    <a:pt x="2220" y="505"/>
                    <a:pt x="2201" y="496"/>
                  </a:cubicBezTo>
                  <a:cubicBezTo>
                    <a:pt x="1991" y="409"/>
                    <a:pt x="1818" y="256"/>
                    <a:pt x="1713" y="55"/>
                  </a:cubicBezTo>
                  <a:lnTo>
                    <a:pt x="1704" y="36"/>
                  </a:lnTo>
                  <a:cubicBezTo>
                    <a:pt x="1692" y="13"/>
                    <a:pt x="1670" y="0"/>
                    <a:pt x="1648"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50" name="Google Shape;11289;p87">
              <a:extLst>
                <a:ext uri="{FF2B5EF4-FFF2-40B4-BE49-F238E27FC236}">
                  <a16:creationId xmlns:a16="http://schemas.microsoft.com/office/drawing/2014/main" id="{5D1C8284-3DE4-4AC5-8E6A-8216894FC5CA}"/>
                </a:ext>
              </a:extLst>
            </p:cNvPr>
            <p:cNvSpPr/>
            <p:nvPr/>
          </p:nvSpPr>
          <p:spPr>
            <a:xfrm>
              <a:off x="5041386" y="3139844"/>
              <a:ext cx="45246" cy="67068"/>
            </a:xfrm>
            <a:custGeom>
              <a:avLst/>
              <a:gdLst/>
              <a:ahLst/>
              <a:cxnLst/>
              <a:rect l="l" t="t" r="r" b="b"/>
              <a:pathLst>
                <a:path w="1723" h="2554" extrusionOk="0">
                  <a:moveTo>
                    <a:pt x="1648" y="0"/>
                  </a:moveTo>
                  <a:cubicBezTo>
                    <a:pt x="1633" y="0"/>
                    <a:pt x="1619" y="6"/>
                    <a:pt x="1608" y="17"/>
                  </a:cubicBezTo>
                  <a:cubicBezTo>
                    <a:pt x="1349" y="208"/>
                    <a:pt x="1053" y="352"/>
                    <a:pt x="747" y="438"/>
                  </a:cubicBezTo>
                  <a:cubicBezTo>
                    <a:pt x="651" y="467"/>
                    <a:pt x="555" y="486"/>
                    <a:pt x="459" y="505"/>
                  </a:cubicBezTo>
                  <a:cubicBezTo>
                    <a:pt x="364" y="524"/>
                    <a:pt x="268" y="534"/>
                    <a:pt x="172" y="543"/>
                  </a:cubicBezTo>
                  <a:cubicBezTo>
                    <a:pt x="67" y="553"/>
                    <a:pt x="0" y="630"/>
                    <a:pt x="0" y="725"/>
                  </a:cubicBezTo>
                  <a:lnTo>
                    <a:pt x="0" y="1472"/>
                  </a:lnTo>
                  <a:cubicBezTo>
                    <a:pt x="0" y="2065"/>
                    <a:pt x="479" y="2553"/>
                    <a:pt x="1072" y="2553"/>
                  </a:cubicBezTo>
                  <a:lnTo>
                    <a:pt x="1292" y="2553"/>
                  </a:lnTo>
                  <a:cubicBezTo>
                    <a:pt x="699" y="2553"/>
                    <a:pt x="220" y="2065"/>
                    <a:pt x="220" y="1472"/>
                  </a:cubicBezTo>
                  <a:lnTo>
                    <a:pt x="220" y="725"/>
                  </a:lnTo>
                  <a:cubicBezTo>
                    <a:pt x="220" y="630"/>
                    <a:pt x="287" y="553"/>
                    <a:pt x="392" y="543"/>
                  </a:cubicBezTo>
                  <a:cubicBezTo>
                    <a:pt x="488" y="534"/>
                    <a:pt x="584" y="524"/>
                    <a:pt x="680" y="505"/>
                  </a:cubicBezTo>
                  <a:cubicBezTo>
                    <a:pt x="775" y="486"/>
                    <a:pt x="871" y="467"/>
                    <a:pt x="967" y="438"/>
                  </a:cubicBezTo>
                  <a:cubicBezTo>
                    <a:pt x="1235" y="362"/>
                    <a:pt x="1493" y="247"/>
                    <a:pt x="1723" y="84"/>
                  </a:cubicBezTo>
                  <a:lnTo>
                    <a:pt x="1713" y="55"/>
                  </a:lnTo>
                  <a:lnTo>
                    <a:pt x="1704" y="36"/>
                  </a:lnTo>
                  <a:cubicBezTo>
                    <a:pt x="1692" y="13"/>
                    <a:pt x="1670" y="0"/>
                    <a:pt x="1648" y="0"/>
                  </a:cubicBezTo>
                  <a:close/>
                </a:path>
              </a:pathLst>
            </a:custGeom>
            <a:solidFill>
              <a:srgbClr val="B9C7D2"/>
            </a:solidFill>
            <a:ln>
              <a:noFill/>
            </a:ln>
          </p:spPr>
          <p:txBody>
            <a:bodyPr spcFirstLastPara="1" wrap="square" lIns="91425" tIns="91425" rIns="91425" bIns="91425" anchor="ctr" anchorCtr="0">
              <a:noAutofit/>
            </a:bodyPr>
            <a:lstStyle/>
            <a:p>
              <a:endParaRPr/>
            </a:p>
          </p:txBody>
        </p:sp>
      </p:grpSp>
      <p:grpSp>
        <p:nvGrpSpPr>
          <p:cNvPr id="151" name="Google Shape;16441;p91">
            <a:extLst>
              <a:ext uri="{FF2B5EF4-FFF2-40B4-BE49-F238E27FC236}">
                <a16:creationId xmlns:a16="http://schemas.microsoft.com/office/drawing/2014/main" id="{127DE953-7AD4-4083-BD72-73FB4695AA1C}"/>
              </a:ext>
            </a:extLst>
          </p:cNvPr>
          <p:cNvGrpSpPr/>
          <p:nvPr/>
        </p:nvGrpSpPr>
        <p:grpSpPr>
          <a:xfrm>
            <a:off x="7453421" y="2903797"/>
            <a:ext cx="370103" cy="322445"/>
            <a:chOff x="6579435" y="1527897"/>
            <a:chExt cx="370103" cy="322445"/>
          </a:xfrm>
        </p:grpSpPr>
        <p:sp>
          <p:nvSpPr>
            <p:cNvPr id="152" name="Google Shape;16442;p91">
              <a:extLst>
                <a:ext uri="{FF2B5EF4-FFF2-40B4-BE49-F238E27FC236}">
                  <a16:creationId xmlns:a16="http://schemas.microsoft.com/office/drawing/2014/main" id="{17E4A6F8-C728-4A17-982A-8261CE747745}"/>
                </a:ext>
              </a:extLst>
            </p:cNvPr>
            <p:cNvSpPr/>
            <p:nvPr/>
          </p:nvSpPr>
          <p:spPr>
            <a:xfrm>
              <a:off x="6704691" y="1527897"/>
              <a:ext cx="119593" cy="64725"/>
            </a:xfrm>
            <a:custGeom>
              <a:avLst/>
              <a:gdLst/>
              <a:ahLst/>
              <a:cxnLst/>
              <a:rect l="l" t="t" r="r" b="b"/>
              <a:pathLst>
                <a:path w="4562" h="2469" extrusionOk="0">
                  <a:moveTo>
                    <a:pt x="1242" y="0"/>
                  </a:moveTo>
                  <a:cubicBezTo>
                    <a:pt x="809" y="0"/>
                    <a:pt x="419" y="303"/>
                    <a:pt x="347" y="736"/>
                  </a:cubicBezTo>
                  <a:lnTo>
                    <a:pt x="0" y="2469"/>
                  </a:lnTo>
                  <a:lnTo>
                    <a:pt x="462" y="2469"/>
                  </a:lnTo>
                  <a:lnTo>
                    <a:pt x="794" y="1040"/>
                  </a:lnTo>
                  <a:cubicBezTo>
                    <a:pt x="837" y="823"/>
                    <a:pt x="1025" y="679"/>
                    <a:pt x="1242" y="679"/>
                  </a:cubicBezTo>
                  <a:lnTo>
                    <a:pt x="3335" y="679"/>
                  </a:lnTo>
                  <a:cubicBezTo>
                    <a:pt x="3537" y="679"/>
                    <a:pt x="3725" y="823"/>
                    <a:pt x="3768" y="1040"/>
                  </a:cubicBezTo>
                  <a:lnTo>
                    <a:pt x="4085" y="2454"/>
                  </a:lnTo>
                  <a:lnTo>
                    <a:pt x="4562" y="2454"/>
                  </a:lnTo>
                  <a:lnTo>
                    <a:pt x="4215" y="736"/>
                  </a:lnTo>
                  <a:cubicBezTo>
                    <a:pt x="4129" y="303"/>
                    <a:pt x="3753" y="0"/>
                    <a:pt x="3306" y="0"/>
                  </a:cubicBezTo>
                  <a:close/>
                </a:path>
              </a:pathLst>
            </a:custGeom>
            <a:solidFill>
              <a:srgbClr val="667A8C"/>
            </a:solidFill>
            <a:ln>
              <a:noFill/>
            </a:ln>
          </p:spPr>
          <p:txBody>
            <a:bodyPr spcFirstLastPara="1" wrap="square" lIns="91425" tIns="91425" rIns="91425" bIns="91425" anchor="ctr" anchorCtr="0">
              <a:noAutofit/>
            </a:bodyPr>
            <a:lstStyle/>
            <a:p>
              <a:endParaRPr/>
            </a:p>
          </p:txBody>
        </p:sp>
        <p:sp>
          <p:nvSpPr>
            <p:cNvPr id="153" name="Google Shape;16443;p91">
              <a:extLst>
                <a:ext uri="{FF2B5EF4-FFF2-40B4-BE49-F238E27FC236}">
                  <a16:creationId xmlns:a16="http://schemas.microsoft.com/office/drawing/2014/main" id="{628FBD55-E1D1-4686-B62F-9A4394E7177B}"/>
                </a:ext>
              </a:extLst>
            </p:cNvPr>
            <p:cNvSpPr/>
            <p:nvPr/>
          </p:nvSpPr>
          <p:spPr>
            <a:xfrm>
              <a:off x="6591153" y="1706893"/>
              <a:ext cx="346667" cy="143448"/>
            </a:xfrm>
            <a:custGeom>
              <a:avLst/>
              <a:gdLst/>
              <a:ahLst/>
              <a:cxnLst/>
              <a:rect l="l" t="t" r="r" b="b"/>
              <a:pathLst>
                <a:path w="13224" h="5472" extrusionOk="0">
                  <a:moveTo>
                    <a:pt x="1" y="0"/>
                  </a:moveTo>
                  <a:lnTo>
                    <a:pt x="1" y="4793"/>
                  </a:lnTo>
                  <a:cubicBezTo>
                    <a:pt x="1" y="5168"/>
                    <a:pt x="318" y="5471"/>
                    <a:pt x="693" y="5471"/>
                  </a:cubicBezTo>
                  <a:lnTo>
                    <a:pt x="12545" y="5471"/>
                  </a:lnTo>
                  <a:cubicBezTo>
                    <a:pt x="12920" y="5471"/>
                    <a:pt x="13223" y="5168"/>
                    <a:pt x="13223" y="4793"/>
                  </a:cubicBezTo>
                  <a:lnTo>
                    <a:pt x="13223" y="0"/>
                  </a:lnTo>
                  <a:close/>
                </a:path>
              </a:pathLst>
            </a:custGeom>
            <a:solidFill>
              <a:srgbClr val="5C7285"/>
            </a:solidFill>
            <a:ln>
              <a:noFill/>
            </a:ln>
          </p:spPr>
          <p:txBody>
            <a:bodyPr spcFirstLastPara="1" wrap="square" lIns="91425" tIns="91425" rIns="91425" bIns="91425" anchor="ctr" anchorCtr="0">
              <a:noAutofit/>
            </a:bodyPr>
            <a:lstStyle/>
            <a:p>
              <a:endParaRPr/>
            </a:p>
          </p:txBody>
        </p:sp>
        <p:sp>
          <p:nvSpPr>
            <p:cNvPr id="154" name="Google Shape;16444;p91">
              <a:extLst>
                <a:ext uri="{FF2B5EF4-FFF2-40B4-BE49-F238E27FC236}">
                  <a16:creationId xmlns:a16="http://schemas.microsoft.com/office/drawing/2014/main" id="{21B1C82E-8AC5-4750-8369-F44634B1454A}"/>
                </a:ext>
              </a:extLst>
            </p:cNvPr>
            <p:cNvSpPr/>
            <p:nvPr/>
          </p:nvSpPr>
          <p:spPr>
            <a:xfrm>
              <a:off x="6591520" y="1706893"/>
              <a:ext cx="346300" cy="143448"/>
            </a:xfrm>
            <a:custGeom>
              <a:avLst/>
              <a:gdLst/>
              <a:ahLst/>
              <a:cxnLst/>
              <a:rect l="l" t="t" r="r" b="b"/>
              <a:pathLst>
                <a:path w="13210" h="5472" extrusionOk="0">
                  <a:moveTo>
                    <a:pt x="1" y="0"/>
                  </a:moveTo>
                  <a:lnTo>
                    <a:pt x="1" y="4793"/>
                  </a:lnTo>
                  <a:cubicBezTo>
                    <a:pt x="1" y="5168"/>
                    <a:pt x="304" y="5471"/>
                    <a:pt x="679" y="5471"/>
                  </a:cubicBezTo>
                  <a:lnTo>
                    <a:pt x="12531" y="5471"/>
                  </a:lnTo>
                  <a:cubicBezTo>
                    <a:pt x="12906" y="5471"/>
                    <a:pt x="13209" y="5168"/>
                    <a:pt x="13209" y="4793"/>
                  </a:cubicBezTo>
                  <a:lnTo>
                    <a:pt x="13209" y="4562"/>
                  </a:lnTo>
                  <a:lnTo>
                    <a:pt x="1820" y="4562"/>
                  </a:lnTo>
                  <a:cubicBezTo>
                    <a:pt x="1315" y="4562"/>
                    <a:pt x="910" y="4143"/>
                    <a:pt x="910" y="3638"/>
                  </a:cubicBezTo>
                  <a:lnTo>
                    <a:pt x="910" y="2050"/>
                  </a:lnTo>
                  <a:cubicBezTo>
                    <a:pt x="910" y="1915"/>
                    <a:pt x="1012" y="1818"/>
                    <a:pt x="1131" y="1818"/>
                  </a:cubicBezTo>
                  <a:cubicBezTo>
                    <a:pt x="1139" y="1818"/>
                    <a:pt x="1148" y="1818"/>
                    <a:pt x="1156" y="1819"/>
                  </a:cubicBezTo>
                  <a:cubicBezTo>
                    <a:pt x="1228" y="1819"/>
                    <a:pt x="1300" y="1833"/>
                    <a:pt x="1358" y="1833"/>
                  </a:cubicBezTo>
                  <a:lnTo>
                    <a:pt x="11838" y="1833"/>
                  </a:lnTo>
                  <a:cubicBezTo>
                    <a:pt x="12329" y="1833"/>
                    <a:pt x="12820" y="1660"/>
                    <a:pt x="13209" y="1372"/>
                  </a:cubicBezTo>
                  <a:lnTo>
                    <a:pt x="13209" y="0"/>
                  </a:lnTo>
                  <a:close/>
                </a:path>
              </a:pathLst>
            </a:custGeom>
            <a:solidFill>
              <a:srgbClr val="667A8C"/>
            </a:solidFill>
            <a:ln>
              <a:noFill/>
            </a:ln>
          </p:spPr>
          <p:txBody>
            <a:bodyPr spcFirstLastPara="1" wrap="square" lIns="91425" tIns="91425" rIns="91425" bIns="91425" anchor="ctr" anchorCtr="0">
              <a:noAutofit/>
            </a:bodyPr>
            <a:lstStyle/>
            <a:p>
              <a:endParaRPr/>
            </a:p>
          </p:txBody>
        </p:sp>
        <p:sp>
          <p:nvSpPr>
            <p:cNvPr id="155" name="Google Shape;16445;p91">
              <a:extLst>
                <a:ext uri="{FF2B5EF4-FFF2-40B4-BE49-F238E27FC236}">
                  <a16:creationId xmlns:a16="http://schemas.microsoft.com/office/drawing/2014/main" id="{88191E1F-D51B-44A5-ACE1-889F51B2103F}"/>
                </a:ext>
              </a:extLst>
            </p:cNvPr>
            <p:cNvSpPr/>
            <p:nvPr/>
          </p:nvSpPr>
          <p:spPr>
            <a:xfrm>
              <a:off x="6579435" y="1587693"/>
              <a:ext cx="370103" cy="155167"/>
            </a:xfrm>
            <a:custGeom>
              <a:avLst/>
              <a:gdLst/>
              <a:ahLst/>
              <a:cxnLst/>
              <a:rect l="l" t="t" r="r" b="b"/>
              <a:pathLst>
                <a:path w="14118" h="5919" extrusionOk="0">
                  <a:moveTo>
                    <a:pt x="909" y="0"/>
                  </a:moveTo>
                  <a:cubicBezTo>
                    <a:pt x="404" y="0"/>
                    <a:pt x="0" y="404"/>
                    <a:pt x="0" y="909"/>
                  </a:cubicBezTo>
                  <a:lnTo>
                    <a:pt x="0" y="4100"/>
                  </a:lnTo>
                  <a:cubicBezTo>
                    <a:pt x="0" y="5096"/>
                    <a:pt x="823" y="5919"/>
                    <a:pt x="1819" y="5919"/>
                  </a:cubicBezTo>
                  <a:lnTo>
                    <a:pt x="12299" y="5919"/>
                  </a:lnTo>
                  <a:cubicBezTo>
                    <a:pt x="13310" y="5919"/>
                    <a:pt x="14118" y="5096"/>
                    <a:pt x="14118" y="4100"/>
                  </a:cubicBezTo>
                  <a:lnTo>
                    <a:pt x="14118" y="909"/>
                  </a:lnTo>
                  <a:cubicBezTo>
                    <a:pt x="14118" y="404"/>
                    <a:pt x="13714" y="0"/>
                    <a:pt x="13208" y="0"/>
                  </a:cubicBezTo>
                  <a:close/>
                </a:path>
              </a:pathLst>
            </a:custGeom>
            <a:solidFill>
              <a:srgbClr val="92A9B9"/>
            </a:solidFill>
            <a:ln>
              <a:noFill/>
            </a:ln>
          </p:spPr>
          <p:txBody>
            <a:bodyPr spcFirstLastPara="1" wrap="square" lIns="91425" tIns="91425" rIns="91425" bIns="91425" anchor="ctr" anchorCtr="0">
              <a:noAutofit/>
            </a:bodyPr>
            <a:lstStyle/>
            <a:p>
              <a:endParaRPr/>
            </a:p>
          </p:txBody>
        </p:sp>
        <p:sp>
          <p:nvSpPr>
            <p:cNvPr id="156" name="Google Shape;16446;p91">
              <a:extLst>
                <a:ext uri="{FF2B5EF4-FFF2-40B4-BE49-F238E27FC236}">
                  <a16:creationId xmlns:a16="http://schemas.microsoft.com/office/drawing/2014/main" id="{AE5C3363-05EF-4DBC-AE39-32AEB2A406F0}"/>
                </a:ext>
              </a:extLst>
            </p:cNvPr>
            <p:cNvSpPr/>
            <p:nvPr/>
          </p:nvSpPr>
          <p:spPr>
            <a:xfrm>
              <a:off x="6609320" y="1587693"/>
              <a:ext cx="310700" cy="17800"/>
            </a:xfrm>
            <a:custGeom>
              <a:avLst/>
              <a:gdLst/>
              <a:ahLst/>
              <a:cxnLst/>
              <a:rect l="l" t="t" r="r" b="b"/>
              <a:pathLst>
                <a:path w="11852" h="679" extrusionOk="0">
                  <a:moveTo>
                    <a:pt x="347" y="0"/>
                  </a:moveTo>
                  <a:cubicBezTo>
                    <a:pt x="159" y="0"/>
                    <a:pt x="0" y="144"/>
                    <a:pt x="0" y="332"/>
                  </a:cubicBezTo>
                  <a:cubicBezTo>
                    <a:pt x="0" y="520"/>
                    <a:pt x="159" y="678"/>
                    <a:pt x="347" y="678"/>
                  </a:cubicBezTo>
                  <a:lnTo>
                    <a:pt x="11505" y="678"/>
                  </a:lnTo>
                  <a:cubicBezTo>
                    <a:pt x="11693" y="678"/>
                    <a:pt x="11852" y="520"/>
                    <a:pt x="11852" y="332"/>
                  </a:cubicBezTo>
                  <a:cubicBezTo>
                    <a:pt x="11852" y="144"/>
                    <a:pt x="11693" y="0"/>
                    <a:pt x="11505" y="0"/>
                  </a:cubicBezTo>
                  <a:close/>
                </a:path>
              </a:pathLst>
            </a:custGeom>
            <a:solidFill>
              <a:srgbClr val="8295A6"/>
            </a:solidFill>
            <a:ln>
              <a:noFill/>
            </a:ln>
          </p:spPr>
          <p:txBody>
            <a:bodyPr spcFirstLastPara="1" wrap="square" lIns="91425" tIns="91425" rIns="91425" bIns="91425" anchor="ctr" anchorCtr="0">
              <a:noAutofit/>
            </a:bodyPr>
            <a:lstStyle/>
            <a:p>
              <a:endParaRPr/>
            </a:p>
          </p:txBody>
        </p:sp>
        <p:sp>
          <p:nvSpPr>
            <p:cNvPr id="157" name="Google Shape;16447;p91">
              <a:extLst>
                <a:ext uri="{FF2B5EF4-FFF2-40B4-BE49-F238E27FC236}">
                  <a16:creationId xmlns:a16="http://schemas.microsoft.com/office/drawing/2014/main" id="{14F02B1F-BCA2-4E2D-883C-830037164637}"/>
                </a:ext>
              </a:extLst>
            </p:cNvPr>
            <p:cNvSpPr/>
            <p:nvPr/>
          </p:nvSpPr>
          <p:spPr>
            <a:xfrm>
              <a:off x="6639206" y="1587693"/>
              <a:ext cx="35993" cy="262648"/>
            </a:xfrm>
            <a:custGeom>
              <a:avLst/>
              <a:gdLst/>
              <a:ahLst/>
              <a:cxnLst/>
              <a:rect l="l" t="t" r="r" b="b"/>
              <a:pathLst>
                <a:path w="1373" h="10019" extrusionOk="0">
                  <a:moveTo>
                    <a:pt x="1" y="0"/>
                  </a:moveTo>
                  <a:lnTo>
                    <a:pt x="1" y="10018"/>
                  </a:lnTo>
                  <a:lnTo>
                    <a:pt x="1372" y="10018"/>
                  </a:lnTo>
                  <a:lnTo>
                    <a:pt x="1372" y="0"/>
                  </a:lnTo>
                  <a:close/>
                </a:path>
              </a:pathLst>
            </a:custGeom>
            <a:solidFill>
              <a:srgbClr val="CFD9E0"/>
            </a:solidFill>
            <a:ln>
              <a:noFill/>
            </a:ln>
          </p:spPr>
          <p:txBody>
            <a:bodyPr spcFirstLastPara="1" wrap="square" lIns="91425" tIns="91425" rIns="91425" bIns="91425" anchor="ctr" anchorCtr="0">
              <a:noAutofit/>
            </a:bodyPr>
            <a:lstStyle/>
            <a:p>
              <a:endParaRPr/>
            </a:p>
          </p:txBody>
        </p:sp>
        <p:sp>
          <p:nvSpPr>
            <p:cNvPr id="158" name="Google Shape;16448;p91">
              <a:extLst>
                <a:ext uri="{FF2B5EF4-FFF2-40B4-BE49-F238E27FC236}">
                  <a16:creationId xmlns:a16="http://schemas.microsoft.com/office/drawing/2014/main" id="{63D36342-B934-4091-96C5-40AE56D0DD9C}"/>
                </a:ext>
              </a:extLst>
            </p:cNvPr>
            <p:cNvSpPr/>
            <p:nvPr/>
          </p:nvSpPr>
          <p:spPr>
            <a:xfrm>
              <a:off x="6639206" y="1587693"/>
              <a:ext cx="35993" cy="17800"/>
            </a:xfrm>
            <a:custGeom>
              <a:avLst/>
              <a:gdLst/>
              <a:ahLst/>
              <a:cxnLst/>
              <a:rect l="l" t="t" r="r" b="b"/>
              <a:pathLst>
                <a:path w="1373" h="679" extrusionOk="0">
                  <a:moveTo>
                    <a:pt x="1" y="0"/>
                  </a:moveTo>
                  <a:lnTo>
                    <a:pt x="1" y="678"/>
                  </a:lnTo>
                  <a:lnTo>
                    <a:pt x="1372" y="678"/>
                  </a:lnTo>
                  <a:lnTo>
                    <a:pt x="1372" y="0"/>
                  </a:ln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59" name="Google Shape;16449;p91">
              <a:extLst>
                <a:ext uri="{FF2B5EF4-FFF2-40B4-BE49-F238E27FC236}">
                  <a16:creationId xmlns:a16="http://schemas.microsoft.com/office/drawing/2014/main" id="{7952E08E-C9C9-47E2-B34E-B8068DC74D15}"/>
                </a:ext>
              </a:extLst>
            </p:cNvPr>
            <p:cNvSpPr/>
            <p:nvPr/>
          </p:nvSpPr>
          <p:spPr>
            <a:xfrm>
              <a:off x="6639206" y="1760607"/>
              <a:ext cx="35993" cy="18193"/>
            </a:xfrm>
            <a:custGeom>
              <a:avLst/>
              <a:gdLst/>
              <a:ahLst/>
              <a:cxnLst/>
              <a:rect l="l" t="t" r="r" b="b"/>
              <a:pathLst>
                <a:path w="1373" h="694" extrusionOk="0">
                  <a:moveTo>
                    <a:pt x="1" y="1"/>
                  </a:moveTo>
                  <a:lnTo>
                    <a:pt x="1" y="694"/>
                  </a:lnTo>
                  <a:lnTo>
                    <a:pt x="1372" y="694"/>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60" name="Google Shape;16450;p91">
              <a:extLst>
                <a:ext uri="{FF2B5EF4-FFF2-40B4-BE49-F238E27FC236}">
                  <a16:creationId xmlns:a16="http://schemas.microsoft.com/office/drawing/2014/main" id="{F6E10F91-4120-4A7B-9167-743B4C8C5DE3}"/>
                </a:ext>
              </a:extLst>
            </p:cNvPr>
            <p:cNvSpPr/>
            <p:nvPr/>
          </p:nvSpPr>
          <p:spPr>
            <a:xfrm>
              <a:off x="6639206" y="1719004"/>
              <a:ext cx="35993" cy="17800"/>
            </a:xfrm>
            <a:custGeom>
              <a:avLst/>
              <a:gdLst/>
              <a:ahLst/>
              <a:cxnLst/>
              <a:rect l="l" t="t" r="r" b="b"/>
              <a:pathLst>
                <a:path w="1373" h="679" extrusionOk="0">
                  <a:moveTo>
                    <a:pt x="1" y="0"/>
                  </a:moveTo>
                  <a:lnTo>
                    <a:pt x="1" y="679"/>
                  </a:lnTo>
                  <a:lnTo>
                    <a:pt x="1372" y="679"/>
                  </a:lnTo>
                  <a:lnTo>
                    <a:pt x="1372" y="0"/>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61" name="Google Shape;16451;p91">
              <a:extLst>
                <a:ext uri="{FF2B5EF4-FFF2-40B4-BE49-F238E27FC236}">
                  <a16:creationId xmlns:a16="http://schemas.microsoft.com/office/drawing/2014/main" id="{6849D686-C9AA-499F-B2EA-ACD4AE457A72}"/>
                </a:ext>
              </a:extLst>
            </p:cNvPr>
            <p:cNvSpPr/>
            <p:nvPr/>
          </p:nvSpPr>
          <p:spPr>
            <a:xfrm>
              <a:off x="6627094" y="1712948"/>
              <a:ext cx="59823" cy="53741"/>
            </a:xfrm>
            <a:custGeom>
              <a:avLst/>
              <a:gdLst/>
              <a:ahLst/>
              <a:cxnLst/>
              <a:rect l="l" t="t" r="r" b="b"/>
              <a:pathLst>
                <a:path w="2282" h="2050" extrusionOk="0">
                  <a:moveTo>
                    <a:pt x="1834" y="462"/>
                  </a:moveTo>
                  <a:lnTo>
                    <a:pt x="1834" y="1602"/>
                  </a:lnTo>
                  <a:lnTo>
                    <a:pt x="463" y="1602"/>
                  </a:lnTo>
                  <a:lnTo>
                    <a:pt x="463" y="462"/>
                  </a:lnTo>
                  <a:close/>
                  <a:moveTo>
                    <a:pt x="463" y="0"/>
                  </a:moveTo>
                  <a:cubicBezTo>
                    <a:pt x="217" y="0"/>
                    <a:pt x="1" y="202"/>
                    <a:pt x="1" y="462"/>
                  </a:cubicBezTo>
                  <a:lnTo>
                    <a:pt x="1" y="1602"/>
                  </a:lnTo>
                  <a:cubicBezTo>
                    <a:pt x="1" y="1848"/>
                    <a:pt x="217" y="2050"/>
                    <a:pt x="463" y="2050"/>
                  </a:cubicBezTo>
                  <a:lnTo>
                    <a:pt x="1834" y="2050"/>
                  </a:lnTo>
                  <a:cubicBezTo>
                    <a:pt x="2080" y="2050"/>
                    <a:pt x="2282" y="1848"/>
                    <a:pt x="2282" y="1602"/>
                  </a:cubicBezTo>
                  <a:lnTo>
                    <a:pt x="2282" y="462"/>
                  </a:lnTo>
                  <a:cubicBezTo>
                    <a:pt x="2282" y="202"/>
                    <a:pt x="2080" y="0"/>
                    <a:pt x="1834" y="0"/>
                  </a:cubicBez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62" name="Google Shape;16452;p91">
              <a:extLst>
                <a:ext uri="{FF2B5EF4-FFF2-40B4-BE49-F238E27FC236}">
                  <a16:creationId xmlns:a16="http://schemas.microsoft.com/office/drawing/2014/main" id="{0EA0CC18-5E0C-4A2A-B3A1-2735641E7D25}"/>
                </a:ext>
              </a:extLst>
            </p:cNvPr>
            <p:cNvSpPr/>
            <p:nvPr/>
          </p:nvSpPr>
          <p:spPr>
            <a:xfrm>
              <a:off x="6651317" y="1713027"/>
              <a:ext cx="11771" cy="29833"/>
            </a:xfrm>
            <a:custGeom>
              <a:avLst/>
              <a:gdLst/>
              <a:ahLst/>
              <a:cxnLst/>
              <a:rect l="l" t="t" r="r" b="b"/>
              <a:pathLst>
                <a:path w="449" h="1138" extrusionOk="0">
                  <a:moveTo>
                    <a:pt x="225" y="1"/>
                  </a:moveTo>
                  <a:cubicBezTo>
                    <a:pt x="113" y="1"/>
                    <a:pt x="1" y="77"/>
                    <a:pt x="1" y="228"/>
                  </a:cubicBezTo>
                  <a:lnTo>
                    <a:pt x="1" y="907"/>
                  </a:lnTo>
                  <a:cubicBezTo>
                    <a:pt x="1" y="1036"/>
                    <a:pt x="102" y="1138"/>
                    <a:pt x="217" y="1138"/>
                  </a:cubicBezTo>
                  <a:cubicBezTo>
                    <a:pt x="347" y="1138"/>
                    <a:pt x="448" y="1036"/>
                    <a:pt x="448" y="907"/>
                  </a:cubicBezTo>
                  <a:lnTo>
                    <a:pt x="448" y="228"/>
                  </a:lnTo>
                  <a:cubicBezTo>
                    <a:pt x="448" y="77"/>
                    <a:pt x="336" y="1"/>
                    <a:pt x="225" y="1"/>
                  </a:cubicBezTo>
                  <a:close/>
                </a:path>
              </a:pathLst>
            </a:custGeom>
            <a:solidFill>
              <a:srgbClr val="EFF1F3"/>
            </a:solidFill>
            <a:ln>
              <a:noFill/>
            </a:ln>
          </p:spPr>
          <p:txBody>
            <a:bodyPr spcFirstLastPara="1" wrap="square" lIns="91425" tIns="91425" rIns="91425" bIns="91425" anchor="ctr" anchorCtr="0">
              <a:noAutofit/>
            </a:bodyPr>
            <a:lstStyle/>
            <a:p>
              <a:endParaRPr/>
            </a:p>
          </p:txBody>
        </p:sp>
        <p:sp>
          <p:nvSpPr>
            <p:cNvPr id="163" name="Google Shape;16453;p91">
              <a:extLst>
                <a:ext uri="{FF2B5EF4-FFF2-40B4-BE49-F238E27FC236}">
                  <a16:creationId xmlns:a16="http://schemas.microsoft.com/office/drawing/2014/main" id="{0F83F373-FC65-483F-B5F8-86E1F76DFA7E}"/>
                </a:ext>
              </a:extLst>
            </p:cNvPr>
            <p:cNvSpPr/>
            <p:nvPr/>
          </p:nvSpPr>
          <p:spPr>
            <a:xfrm>
              <a:off x="6639206" y="1826459"/>
              <a:ext cx="35993" cy="23882"/>
            </a:xfrm>
            <a:custGeom>
              <a:avLst/>
              <a:gdLst/>
              <a:ahLst/>
              <a:cxnLst/>
              <a:rect l="l" t="t" r="r" b="b"/>
              <a:pathLst>
                <a:path w="1373" h="911" extrusionOk="0">
                  <a:moveTo>
                    <a:pt x="1" y="1"/>
                  </a:moveTo>
                  <a:lnTo>
                    <a:pt x="1" y="910"/>
                  </a:lnTo>
                  <a:lnTo>
                    <a:pt x="1372" y="910"/>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64" name="Google Shape;16454;p91">
              <a:extLst>
                <a:ext uri="{FF2B5EF4-FFF2-40B4-BE49-F238E27FC236}">
                  <a16:creationId xmlns:a16="http://schemas.microsoft.com/office/drawing/2014/main" id="{546C1FCD-B3B2-46B9-9ED0-51346D8BDEC6}"/>
                </a:ext>
              </a:extLst>
            </p:cNvPr>
            <p:cNvSpPr/>
            <p:nvPr/>
          </p:nvSpPr>
          <p:spPr>
            <a:xfrm>
              <a:off x="6854169" y="1587693"/>
              <a:ext cx="35967" cy="262648"/>
            </a:xfrm>
            <a:custGeom>
              <a:avLst/>
              <a:gdLst/>
              <a:ahLst/>
              <a:cxnLst/>
              <a:rect l="l" t="t" r="r" b="b"/>
              <a:pathLst>
                <a:path w="1372" h="10019" extrusionOk="0">
                  <a:moveTo>
                    <a:pt x="0" y="0"/>
                  </a:moveTo>
                  <a:lnTo>
                    <a:pt x="0" y="10018"/>
                  </a:lnTo>
                  <a:lnTo>
                    <a:pt x="1372" y="10018"/>
                  </a:lnTo>
                  <a:lnTo>
                    <a:pt x="1372" y="0"/>
                  </a:lnTo>
                  <a:close/>
                </a:path>
              </a:pathLst>
            </a:custGeom>
            <a:solidFill>
              <a:srgbClr val="CFD9E0"/>
            </a:solidFill>
            <a:ln>
              <a:noFill/>
            </a:ln>
          </p:spPr>
          <p:txBody>
            <a:bodyPr spcFirstLastPara="1" wrap="square" lIns="91425" tIns="91425" rIns="91425" bIns="91425" anchor="ctr" anchorCtr="0">
              <a:noAutofit/>
            </a:bodyPr>
            <a:lstStyle/>
            <a:p>
              <a:endParaRPr/>
            </a:p>
          </p:txBody>
        </p:sp>
        <p:sp>
          <p:nvSpPr>
            <p:cNvPr id="165" name="Google Shape;16455;p91">
              <a:extLst>
                <a:ext uri="{FF2B5EF4-FFF2-40B4-BE49-F238E27FC236}">
                  <a16:creationId xmlns:a16="http://schemas.microsoft.com/office/drawing/2014/main" id="{012B792C-B052-4772-8612-A6328ACAE11D}"/>
                </a:ext>
              </a:extLst>
            </p:cNvPr>
            <p:cNvSpPr/>
            <p:nvPr/>
          </p:nvSpPr>
          <p:spPr>
            <a:xfrm>
              <a:off x="6854169" y="1587693"/>
              <a:ext cx="35967" cy="17800"/>
            </a:xfrm>
            <a:custGeom>
              <a:avLst/>
              <a:gdLst/>
              <a:ahLst/>
              <a:cxnLst/>
              <a:rect l="l" t="t" r="r" b="b"/>
              <a:pathLst>
                <a:path w="1372" h="679" extrusionOk="0">
                  <a:moveTo>
                    <a:pt x="0" y="0"/>
                  </a:moveTo>
                  <a:lnTo>
                    <a:pt x="0" y="678"/>
                  </a:lnTo>
                  <a:lnTo>
                    <a:pt x="1372" y="678"/>
                  </a:lnTo>
                  <a:lnTo>
                    <a:pt x="1372" y="0"/>
                  </a:ln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66" name="Google Shape;16456;p91">
              <a:extLst>
                <a:ext uri="{FF2B5EF4-FFF2-40B4-BE49-F238E27FC236}">
                  <a16:creationId xmlns:a16="http://schemas.microsoft.com/office/drawing/2014/main" id="{2C3E7F5B-0C56-4EF3-9129-21883079AD00}"/>
                </a:ext>
              </a:extLst>
            </p:cNvPr>
            <p:cNvSpPr/>
            <p:nvPr/>
          </p:nvSpPr>
          <p:spPr>
            <a:xfrm>
              <a:off x="6854169" y="1760607"/>
              <a:ext cx="35967" cy="18193"/>
            </a:xfrm>
            <a:custGeom>
              <a:avLst/>
              <a:gdLst/>
              <a:ahLst/>
              <a:cxnLst/>
              <a:rect l="l" t="t" r="r" b="b"/>
              <a:pathLst>
                <a:path w="1372" h="694" extrusionOk="0">
                  <a:moveTo>
                    <a:pt x="0" y="1"/>
                  </a:moveTo>
                  <a:lnTo>
                    <a:pt x="0" y="694"/>
                  </a:lnTo>
                  <a:lnTo>
                    <a:pt x="1372" y="694"/>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67" name="Google Shape;16457;p91">
              <a:extLst>
                <a:ext uri="{FF2B5EF4-FFF2-40B4-BE49-F238E27FC236}">
                  <a16:creationId xmlns:a16="http://schemas.microsoft.com/office/drawing/2014/main" id="{7BC5A0C9-7CB9-40A4-8FF8-B4AF64D9696A}"/>
                </a:ext>
              </a:extLst>
            </p:cNvPr>
            <p:cNvSpPr/>
            <p:nvPr/>
          </p:nvSpPr>
          <p:spPr>
            <a:xfrm>
              <a:off x="6854169" y="1719004"/>
              <a:ext cx="35967" cy="17800"/>
            </a:xfrm>
            <a:custGeom>
              <a:avLst/>
              <a:gdLst/>
              <a:ahLst/>
              <a:cxnLst/>
              <a:rect l="l" t="t" r="r" b="b"/>
              <a:pathLst>
                <a:path w="1372" h="679" extrusionOk="0">
                  <a:moveTo>
                    <a:pt x="0" y="0"/>
                  </a:moveTo>
                  <a:lnTo>
                    <a:pt x="0" y="679"/>
                  </a:lnTo>
                  <a:lnTo>
                    <a:pt x="1372" y="679"/>
                  </a:lnTo>
                  <a:lnTo>
                    <a:pt x="1372" y="0"/>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68" name="Google Shape;16458;p91">
              <a:extLst>
                <a:ext uri="{FF2B5EF4-FFF2-40B4-BE49-F238E27FC236}">
                  <a16:creationId xmlns:a16="http://schemas.microsoft.com/office/drawing/2014/main" id="{E17DEFFD-9089-48A5-8D97-332709B0D760}"/>
                </a:ext>
              </a:extLst>
            </p:cNvPr>
            <p:cNvSpPr/>
            <p:nvPr/>
          </p:nvSpPr>
          <p:spPr>
            <a:xfrm>
              <a:off x="6842057" y="1712948"/>
              <a:ext cx="59823" cy="53741"/>
            </a:xfrm>
            <a:custGeom>
              <a:avLst/>
              <a:gdLst/>
              <a:ahLst/>
              <a:cxnLst/>
              <a:rect l="l" t="t" r="r" b="b"/>
              <a:pathLst>
                <a:path w="2282" h="2050" extrusionOk="0">
                  <a:moveTo>
                    <a:pt x="1834" y="462"/>
                  </a:moveTo>
                  <a:lnTo>
                    <a:pt x="1834" y="1602"/>
                  </a:lnTo>
                  <a:lnTo>
                    <a:pt x="462" y="1602"/>
                  </a:lnTo>
                  <a:lnTo>
                    <a:pt x="462" y="462"/>
                  </a:lnTo>
                  <a:close/>
                  <a:moveTo>
                    <a:pt x="462" y="0"/>
                  </a:moveTo>
                  <a:cubicBezTo>
                    <a:pt x="202" y="0"/>
                    <a:pt x="0" y="202"/>
                    <a:pt x="0" y="462"/>
                  </a:cubicBezTo>
                  <a:lnTo>
                    <a:pt x="0" y="1602"/>
                  </a:lnTo>
                  <a:cubicBezTo>
                    <a:pt x="0" y="1848"/>
                    <a:pt x="202" y="2050"/>
                    <a:pt x="462" y="2050"/>
                  </a:cubicBezTo>
                  <a:lnTo>
                    <a:pt x="1834" y="2050"/>
                  </a:lnTo>
                  <a:cubicBezTo>
                    <a:pt x="2079" y="2050"/>
                    <a:pt x="2281" y="1848"/>
                    <a:pt x="2281" y="1602"/>
                  </a:cubicBezTo>
                  <a:lnTo>
                    <a:pt x="2281" y="462"/>
                  </a:lnTo>
                  <a:cubicBezTo>
                    <a:pt x="2281" y="202"/>
                    <a:pt x="2079" y="0"/>
                    <a:pt x="1834" y="0"/>
                  </a:cubicBez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69" name="Google Shape;16459;p91">
              <a:extLst>
                <a:ext uri="{FF2B5EF4-FFF2-40B4-BE49-F238E27FC236}">
                  <a16:creationId xmlns:a16="http://schemas.microsoft.com/office/drawing/2014/main" id="{818BC743-7279-44C6-81C1-1A51524E2129}"/>
                </a:ext>
              </a:extLst>
            </p:cNvPr>
            <p:cNvSpPr/>
            <p:nvPr/>
          </p:nvSpPr>
          <p:spPr>
            <a:xfrm>
              <a:off x="6866280" y="1713027"/>
              <a:ext cx="12138" cy="29833"/>
            </a:xfrm>
            <a:custGeom>
              <a:avLst/>
              <a:gdLst/>
              <a:ahLst/>
              <a:cxnLst/>
              <a:rect l="l" t="t" r="r" b="b"/>
              <a:pathLst>
                <a:path w="463" h="1138" extrusionOk="0">
                  <a:moveTo>
                    <a:pt x="231" y="1"/>
                  </a:moveTo>
                  <a:cubicBezTo>
                    <a:pt x="116" y="1"/>
                    <a:pt x="0" y="77"/>
                    <a:pt x="0" y="228"/>
                  </a:cubicBezTo>
                  <a:lnTo>
                    <a:pt x="0" y="907"/>
                  </a:lnTo>
                  <a:cubicBezTo>
                    <a:pt x="0" y="1036"/>
                    <a:pt x="101" y="1138"/>
                    <a:pt x="217" y="1138"/>
                  </a:cubicBezTo>
                  <a:cubicBezTo>
                    <a:pt x="347" y="1138"/>
                    <a:pt x="462" y="1036"/>
                    <a:pt x="462" y="907"/>
                  </a:cubicBezTo>
                  <a:lnTo>
                    <a:pt x="462" y="228"/>
                  </a:lnTo>
                  <a:cubicBezTo>
                    <a:pt x="462" y="77"/>
                    <a:pt x="347" y="1"/>
                    <a:pt x="231" y="1"/>
                  </a:cubicBezTo>
                  <a:close/>
                </a:path>
              </a:pathLst>
            </a:custGeom>
            <a:solidFill>
              <a:srgbClr val="EFF1F3"/>
            </a:solidFill>
            <a:ln>
              <a:noFill/>
            </a:ln>
          </p:spPr>
          <p:txBody>
            <a:bodyPr spcFirstLastPara="1" wrap="square" lIns="91425" tIns="91425" rIns="91425" bIns="91425" anchor="ctr" anchorCtr="0">
              <a:noAutofit/>
            </a:bodyPr>
            <a:lstStyle/>
            <a:p>
              <a:endParaRPr/>
            </a:p>
          </p:txBody>
        </p:sp>
        <p:sp>
          <p:nvSpPr>
            <p:cNvPr id="170" name="Google Shape;16460;p91">
              <a:extLst>
                <a:ext uri="{FF2B5EF4-FFF2-40B4-BE49-F238E27FC236}">
                  <a16:creationId xmlns:a16="http://schemas.microsoft.com/office/drawing/2014/main" id="{35C2B9B6-BEE7-4C20-A580-96106B4E1AD4}"/>
                </a:ext>
              </a:extLst>
            </p:cNvPr>
            <p:cNvSpPr/>
            <p:nvPr/>
          </p:nvSpPr>
          <p:spPr>
            <a:xfrm>
              <a:off x="6854169" y="1826459"/>
              <a:ext cx="35967" cy="23882"/>
            </a:xfrm>
            <a:custGeom>
              <a:avLst/>
              <a:gdLst/>
              <a:ahLst/>
              <a:cxnLst/>
              <a:rect l="l" t="t" r="r" b="b"/>
              <a:pathLst>
                <a:path w="1372" h="911" extrusionOk="0">
                  <a:moveTo>
                    <a:pt x="0" y="1"/>
                  </a:moveTo>
                  <a:lnTo>
                    <a:pt x="0" y="910"/>
                  </a:lnTo>
                  <a:lnTo>
                    <a:pt x="1372" y="910"/>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71" name="Google Shape;16461;p91">
              <a:extLst>
                <a:ext uri="{FF2B5EF4-FFF2-40B4-BE49-F238E27FC236}">
                  <a16:creationId xmlns:a16="http://schemas.microsoft.com/office/drawing/2014/main" id="{46140EE4-1978-4116-8287-047FDBFCBA6D}"/>
                </a:ext>
              </a:extLst>
            </p:cNvPr>
            <p:cNvSpPr/>
            <p:nvPr/>
          </p:nvSpPr>
          <p:spPr>
            <a:xfrm>
              <a:off x="6734576" y="1695148"/>
              <a:ext cx="59823" cy="23882"/>
            </a:xfrm>
            <a:custGeom>
              <a:avLst/>
              <a:gdLst/>
              <a:ahLst/>
              <a:cxnLst/>
              <a:rect l="l" t="t" r="r" b="b"/>
              <a:pathLst>
                <a:path w="2282" h="911" extrusionOk="0">
                  <a:moveTo>
                    <a:pt x="232" y="1"/>
                  </a:moveTo>
                  <a:cubicBezTo>
                    <a:pt x="102" y="1"/>
                    <a:pt x="1" y="102"/>
                    <a:pt x="1" y="232"/>
                  </a:cubicBezTo>
                  <a:lnTo>
                    <a:pt x="1" y="679"/>
                  </a:lnTo>
                  <a:cubicBezTo>
                    <a:pt x="1" y="809"/>
                    <a:pt x="102" y="910"/>
                    <a:pt x="232" y="910"/>
                  </a:cubicBezTo>
                  <a:lnTo>
                    <a:pt x="2050" y="910"/>
                  </a:lnTo>
                  <a:cubicBezTo>
                    <a:pt x="2180" y="910"/>
                    <a:pt x="2281" y="809"/>
                    <a:pt x="2281" y="679"/>
                  </a:cubicBezTo>
                  <a:lnTo>
                    <a:pt x="2281" y="232"/>
                  </a:lnTo>
                  <a:cubicBezTo>
                    <a:pt x="2281" y="102"/>
                    <a:pt x="2180" y="1"/>
                    <a:pt x="2050" y="1"/>
                  </a:cubicBez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72" name="Google Shape;16462;p91">
              <a:extLst>
                <a:ext uri="{FF2B5EF4-FFF2-40B4-BE49-F238E27FC236}">
                  <a16:creationId xmlns:a16="http://schemas.microsoft.com/office/drawing/2014/main" id="{A5D59442-7CC3-43D0-92F3-99B901F5602F}"/>
                </a:ext>
              </a:extLst>
            </p:cNvPr>
            <p:cNvSpPr/>
            <p:nvPr/>
          </p:nvSpPr>
          <p:spPr>
            <a:xfrm>
              <a:off x="6734576" y="1706893"/>
              <a:ext cx="59823" cy="12138"/>
            </a:xfrm>
            <a:custGeom>
              <a:avLst/>
              <a:gdLst/>
              <a:ahLst/>
              <a:cxnLst/>
              <a:rect l="l" t="t" r="r" b="b"/>
              <a:pathLst>
                <a:path w="2282" h="463" extrusionOk="0">
                  <a:moveTo>
                    <a:pt x="232" y="0"/>
                  </a:moveTo>
                  <a:cubicBezTo>
                    <a:pt x="102" y="0"/>
                    <a:pt x="1" y="101"/>
                    <a:pt x="1" y="231"/>
                  </a:cubicBezTo>
                  <a:cubicBezTo>
                    <a:pt x="1" y="361"/>
                    <a:pt x="102" y="462"/>
                    <a:pt x="232" y="462"/>
                  </a:cubicBezTo>
                  <a:lnTo>
                    <a:pt x="2050" y="462"/>
                  </a:lnTo>
                  <a:cubicBezTo>
                    <a:pt x="2180" y="462"/>
                    <a:pt x="2281" y="361"/>
                    <a:pt x="2281" y="231"/>
                  </a:cubicBezTo>
                  <a:cubicBezTo>
                    <a:pt x="2281" y="101"/>
                    <a:pt x="2180" y="0"/>
                    <a:pt x="2050" y="0"/>
                  </a:cubicBezTo>
                  <a:close/>
                </a:path>
              </a:pathLst>
            </a:custGeom>
            <a:solidFill>
              <a:srgbClr val="CFD9E0"/>
            </a:solidFill>
            <a:ln>
              <a:noFill/>
            </a:ln>
          </p:spPr>
          <p:txBody>
            <a:bodyPr spcFirstLastPara="1" wrap="square" lIns="91425" tIns="91425" rIns="91425" bIns="91425" anchor="ctr" anchorCtr="0">
              <a:noAutofit/>
            </a:bodyPr>
            <a:lstStyle/>
            <a:p>
              <a:endParaRPr/>
            </a:p>
          </p:txBody>
        </p:sp>
      </p:grpSp>
      <p:grpSp>
        <p:nvGrpSpPr>
          <p:cNvPr id="173" name="Google Shape;11601;p88">
            <a:extLst>
              <a:ext uri="{FF2B5EF4-FFF2-40B4-BE49-F238E27FC236}">
                <a16:creationId xmlns:a16="http://schemas.microsoft.com/office/drawing/2014/main" id="{05257605-E880-47D8-9672-A2DBBF05FE23}"/>
              </a:ext>
            </a:extLst>
          </p:cNvPr>
          <p:cNvGrpSpPr/>
          <p:nvPr/>
        </p:nvGrpSpPr>
        <p:grpSpPr>
          <a:xfrm>
            <a:off x="7960358" y="3402520"/>
            <a:ext cx="373189" cy="358944"/>
            <a:chOff x="4011651" y="3768132"/>
            <a:chExt cx="373189" cy="358944"/>
          </a:xfrm>
        </p:grpSpPr>
        <p:sp>
          <p:nvSpPr>
            <p:cNvPr id="174" name="Google Shape;11602;p88">
              <a:extLst>
                <a:ext uri="{FF2B5EF4-FFF2-40B4-BE49-F238E27FC236}">
                  <a16:creationId xmlns:a16="http://schemas.microsoft.com/office/drawing/2014/main" id="{A0613BB7-5A29-4D51-8C14-DFB9CF99403F}"/>
                </a:ext>
              </a:extLst>
            </p:cNvPr>
            <p:cNvSpPr/>
            <p:nvPr/>
          </p:nvSpPr>
          <p:spPr>
            <a:xfrm>
              <a:off x="4011651" y="3859387"/>
              <a:ext cx="275309" cy="267689"/>
            </a:xfrm>
            <a:custGeom>
              <a:avLst/>
              <a:gdLst/>
              <a:ahLst/>
              <a:cxnLst/>
              <a:rect l="l" t="t" r="r" b="b"/>
              <a:pathLst>
                <a:path w="10514" h="10223" extrusionOk="0">
                  <a:moveTo>
                    <a:pt x="2452" y="1"/>
                  </a:moveTo>
                  <a:lnTo>
                    <a:pt x="1632" y="430"/>
                  </a:lnTo>
                  <a:lnTo>
                    <a:pt x="1403" y="554"/>
                  </a:lnTo>
                  <a:cubicBezTo>
                    <a:pt x="401" y="1079"/>
                    <a:pt x="0" y="2300"/>
                    <a:pt x="506" y="3321"/>
                  </a:cubicBezTo>
                  <a:cubicBezTo>
                    <a:pt x="1174" y="4656"/>
                    <a:pt x="5848" y="9340"/>
                    <a:pt x="7193" y="10008"/>
                  </a:cubicBezTo>
                  <a:cubicBezTo>
                    <a:pt x="7490" y="10153"/>
                    <a:pt x="7805" y="10223"/>
                    <a:pt x="8115" y="10223"/>
                  </a:cubicBezTo>
                  <a:cubicBezTo>
                    <a:pt x="8865" y="10223"/>
                    <a:pt x="9589" y="9820"/>
                    <a:pt x="9960" y="9111"/>
                  </a:cubicBezTo>
                  <a:lnTo>
                    <a:pt x="10074" y="8882"/>
                  </a:lnTo>
                  <a:lnTo>
                    <a:pt x="10513" y="8052"/>
                  </a:lnTo>
                  <a:lnTo>
                    <a:pt x="8128" y="6717"/>
                  </a:lnTo>
                  <a:lnTo>
                    <a:pt x="7918" y="7232"/>
                  </a:lnTo>
                  <a:cubicBezTo>
                    <a:pt x="7761" y="7616"/>
                    <a:pt x="7392" y="7838"/>
                    <a:pt x="7014" y="7838"/>
                  </a:cubicBezTo>
                  <a:cubicBezTo>
                    <a:pt x="6819" y="7838"/>
                    <a:pt x="6621" y="7779"/>
                    <a:pt x="6449" y="7652"/>
                  </a:cubicBezTo>
                  <a:cubicBezTo>
                    <a:pt x="6211" y="7480"/>
                    <a:pt x="3034" y="4303"/>
                    <a:pt x="2862" y="4065"/>
                  </a:cubicBezTo>
                  <a:cubicBezTo>
                    <a:pt x="2490" y="3550"/>
                    <a:pt x="2691" y="2834"/>
                    <a:pt x="3272" y="2596"/>
                  </a:cubicBezTo>
                  <a:lnTo>
                    <a:pt x="3788" y="2386"/>
                  </a:lnTo>
                  <a:lnTo>
                    <a:pt x="2452" y="1"/>
                  </a:lnTo>
                  <a:close/>
                </a:path>
              </a:pathLst>
            </a:custGeom>
            <a:solidFill>
              <a:srgbClr val="6A7F91"/>
            </a:solidFill>
            <a:ln>
              <a:noFill/>
            </a:ln>
          </p:spPr>
          <p:txBody>
            <a:bodyPr spcFirstLastPara="1" wrap="square" lIns="91425" tIns="91425" rIns="91425" bIns="91425" anchor="ctr" anchorCtr="0">
              <a:noAutofit/>
            </a:bodyPr>
            <a:lstStyle/>
            <a:p>
              <a:endParaRPr/>
            </a:p>
          </p:txBody>
        </p:sp>
        <p:sp>
          <p:nvSpPr>
            <p:cNvPr id="175" name="Google Shape;11603;p88">
              <a:extLst>
                <a:ext uri="{FF2B5EF4-FFF2-40B4-BE49-F238E27FC236}">
                  <a16:creationId xmlns:a16="http://schemas.microsoft.com/office/drawing/2014/main" id="{BB247FB4-2D32-400F-811F-8A13EE6D34EE}"/>
                </a:ext>
              </a:extLst>
            </p:cNvPr>
            <p:cNvSpPr/>
            <p:nvPr/>
          </p:nvSpPr>
          <p:spPr>
            <a:xfrm>
              <a:off x="4054359" y="3859151"/>
              <a:ext cx="56481" cy="72716"/>
            </a:xfrm>
            <a:custGeom>
              <a:avLst/>
              <a:gdLst/>
              <a:ahLst/>
              <a:cxnLst/>
              <a:rect l="l" t="t" r="r" b="b"/>
              <a:pathLst>
                <a:path w="2157" h="2777" extrusionOk="0">
                  <a:moveTo>
                    <a:pt x="821" y="0"/>
                  </a:moveTo>
                  <a:lnTo>
                    <a:pt x="1" y="439"/>
                  </a:lnTo>
                  <a:lnTo>
                    <a:pt x="1374" y="2776"/>
                  </a:lnTo>
                  <a:cubicBezTo>
                    <a:pt x="1451" y="2700"/>
                    <a:pt x="1546" y="2643"/>
                    <a:pt x="1641" y="2605"/>
                  </a:cubicBezTo>
                  <a:lnTo>
                    <a:pt x="2157" y="2395"/>
                  </a:lnTo>
                  <a:lnTo>
                    <a:pt x="821" y="0"/>
                  </a:lnTo>
                  <a:close/>
                </a:path>
              </a:pathLst>
            </a:custGeom>
            <a:solidFill>
              <a:srgbClr val="51667B"/>
            </a:solidFill>
            <a:ln>
              <a:noFill/>
            </a:ln>
          </p:spPr>
          <p:txBody>
            <a:bodyPr spcFirstLastPara="1" wrap="square" lIns="91425" tIns="91425" rIns="91425" bIns="91425" anchor="ctr" anchorCtr="0">
              <a:noAutofit/>
            </a:bodyPr>
            <a:lstStyle/>
            <a:p>
              <a:endParaRPr/>
            </a:p>
          </p:txBody>
        </p:sp>
        <p:sp>
          <p:nvSpPr>
            <p:cNvPr id="176" name="Google Shape;11604;p88">
              <a:extLst>
                <a:ext uri="{FF2B5EF4-FFF2-40B4-BE49-F238E27FC236}">
                  <a16:creationId xmlns:a16="http://schemas.microsoft.com/office/drawing/2014/main" id="{F8790696-9258-46D1-8B78-10E1A009E4AC}"/>
                </a:ext>
              </a:extLst>
            </p:cNvPr>
            <p:cNvSpPr/>
            <p:nvPr/>
          </p:nvSpPr>
          <p:spPr>
            <a:xfrm>
              <a:off x="4214480" y="4035245"/>
              <a:ext cx="72480" cy="56743"/>
            </a:xfrm>
            <a:custGeom>
              <a:avLst/>
              <a:gdLst/>
              <a:ahLst/>
              <a:cxnLst/>
              <a:rect l="l" t="t" r="r" b="b"/>
              <a:pathLst>
                <a:path w="2768" h="2167" extrusionOk="0">
                  <a:moveTo>
                    <a:pt x="382" y="1"/>
                  </a:moveTo>
                  <a:lnTo>
                    <a:pt x="172" y="526"/>
                  </a:lnTo>
                  <a:cubicBezTo>
                    <a:pt x="125" y="621"/>
                    <a:pt x="67" y="716"/>
                    <a:pt x="1" y="793"/>
                  </a:cubicBezTo>
                  <a:lnTo>
                    <a:pt x="2328" y="2166"/>
                  </a:lnTo>
                  <a:lnTo>
                    <a:pt x="2767" y="1336"/>
                  </a:lnTo>
                  <a:lnTo>
                    <a:pt x="382" y="1"/>
                  </a:lnTo>
                  <a:close/>
                </a:path>
              </a:pathLst>
            </a:custGeom>
            <a:solidFill>
              <a:srgbClr val="51667B"/>
            </a:solidFill>
            <a:ln>
              <a:noFill/>
            </a:ln>
          </p:spPr>
          <p:txBody>
            <a:bodyPr spcFirstLastPara="1" wrap="square" lIns="91425" tIns="91425" rIns="91425" bIns="91425" anchor="ctr" anchorCtr="0">
              <a:noAutofit/>
            </a:bodyPr>
            <a:lstStyle/>
            <a:p>
              <a:endParaRPr/>
            </a:p>
          </p:txBody>
        </p:sp>
        <p:sp>
          <p:nvSpPr>
            <p:cNvPr id="177" name="Google Shape;11605;p88">
              <a:extLst>
                <a:ext uri="{FF2B5EF4-FFF2-40B4-BE49-F238E27FC236}">
                  <a16:creationId xmlns:a16="http://schemas.microsoft.com/office/drawing/2014/main" id="{FFFF12A8-D4A8-4FE2-819D-C05B3C0509D6}"/>
                </a:ext>
              </a:extLst>
            </p:cNvPr>
            <p:cNvSpPr/>
            <p:nvPr/>
          </p:nvSpPr>
          <p:spPr>
            <a:xfrm>
              <a:off x="4135559" y="3768132"/>
              <a:ext cx="249281" cy="210946"/>
            </a:xfrm>
            <a:custGeom>
              <a:avLst/>
              <a:gdLst/>
              <a:ahLst/>
              <a:cxnLst/>
              <a:rect l="l" t="t" r="r" b="b"/>
              <a:pathLst>
                <a:path w="9520" h="8056" extrusionOk="0">
                  <a:moveTo>
                    <a:pt x="4798" y="0"/>
                  </a:moveTo>
                  <a:cubicBezTo>
                    <a:pt x="4745" y="0"/>
                    <a:pt x="4691" y="2"/>
                    <a:pt x="4636" y="4"/>
                  </a:cubicBezTo>
                  <a:cubicBezTo>
                    <a:pt x="1612" y="118"/>
                    <a:pt x="0" y="3629"/>
                    <a:pt x="1879" y="6004"/>
                  </a:cubicBezTo>
                  <a:lnTo>
                    <a:pt x="1803" y="7826"/>
                  </a:lnTo>
                  <a:cubicBezTo>
                    <a:pt x="1795" y="7956"/>
                    <a:pt x="1904" y="8056"/>
                    <a:pt x="2026" y="8056"/>
                  </a:cubicBezTo>
                  <a:cubicBezTo>
                    <a:pt x="2056" y="8056"/>
                    <a:pt x="2088" y="8050"/>
                    <a:pt x="2118" y="8036"/>
                  </a:cubicBezTo>
                  <a:lnTo>
                    <a:pt x="3768" y="7264"/>
                  </a:lnTo>
                  <a:cubicBezTo>
                    <a:pt x="4103" y="7359"/>
                    <a:pt x="4443" y="7404"/>
                    <a:pt x="4778" y="7404"/>
                  </a:cubicBezTo>
                  <a:cubicBezTo>
                    <a:pt x="5993" y="7404"/>
                    <a:pt x="7158" y="6805"/>
                    <a:pt x="7861" y="5766"/>
                  </a:cubicBezTo>
                  <a:cubicBezTo>
                    <a:pt x="9519" y="3293"/>
                    <a:pt x="7727" y="0"/>
                    <a:pt x="4798" y="0"/>
                  </a:cubicBezTo>
                  <a:close/>
                </a:path>
              </a:pathLst>
            </a:custGeom>
            <a:solidFill>
              <a:srgbClr val="BECBD5"/>
            </a:solidFill>
            <a:ln>
              <a:noFill/>
            </a:ln>
          </p:spPr>
          <p:txBody>
            <a:bodyPr spcFirstLastPara="1" wrap="square" lIns="91425" tIns="91425" rIns="91425" bIns="91425" anchor="ctr" anchorCtr="0">
              <a:noAutofit/>
            </a:bodyPr>
            <a:lstStyle/>
            <a:p>
              <a:endParaRPr/>
            </a:p>
          </p:txBody>
        </p:sp>
        <p:sp>
          <p:nvSpPr>
            <p:cNvPr id="178" name="Google Shape;11606;p88">
              <a:extLst>
                <a:ext uri="{FF2B5EF4-FFF2-40B4-BE49-F238E27FC236}">
                  <a16:creationId xmlns:a16="http://schemas.microsoft.com/office/drawing/2014/main" id="{44A98803-AF40-44B3-A5E4-00C5BAF43771}"/>
                </a:ext>
              </a:extLst>
            </p:cNvPr>
            <p:cNvSpPr/>
            <p:nvPr/>
          </p:nvSpPr>
          <p:spPr>
            <a:xfrm>
              <a:off x="4062110" y="3836553"/>
              <a:ext cx="78712" cy="97827"/>
            </a:xfrm>
            <a:custGeom>
              <a:avLst/>
              <a:gdLst/>
              <a:ahLst/>
              <a:cxnLst/>
              <a:rect l="l" t="t" r="r" b="b"/>
              <a:pathLst>
                <a:path w="3006" h="3736" extrusionOk="0">
                  <a:moveTo>
                    <a:pt x="1124" y="0"/>
                  </a:moveTo>
                  <a:cubicBezTo>
                    <a:pt x="1086" y="0"/>
                    <a:pt x="1047" y="11"/>
                    <a:pt x="1012" y="33"/>
                  </a:cubicBezTo>
                  <a:lnTo>
                    <a:pt x="134" y="539"/>
                  </a:lnTo>
                  <a:cubicBezTo>
                    <a:pt x="29" y="606"/>
                    <a:pt x="0" y="739"/>
                    <a:pt x="58" y="844"/>
                  </a:cubicBezTo>
                  <a:lnTo>
                    <a:pt x="1698" y="3630"/>
                  </a:lnTo>
                  <a:cubicBezTo>
                    <a:pt x="1736" y="3699"/>
                    <a:pt x="1807" y="3735"/>
                    <a:pt x="1881" y="3735"/>
                  </a:cubicBezTo>
                  <a:cubicBezTo>
                    <a:pt x="1920" y="3735"/>
                    <a:pt x="1959" y="3726"/>
                    <a:pt x="1994" y="3706"/>
                  </a:cubicBezTo>
                  <a:lnTo>
                    <a:pt x="2872" y="3191"/>
                  </a:lnTo>
                  <a:cubicBezTo>
                    <a:pt x="2977" y="3134"/>
                    <a:pt x="3005" y="2991"/>
                    <a:pt x="2948" y="2886"/>
                  </a:cubicBezTo>
                  <a:lnTo>
                    <a:pt x="1307" y="110"/>
                  </a:lnTo>
                  <a:cubicBezTo>
                    <a:pt x="1269" y="40"/>
                    <a:pt x="1198" y="0"/>
                    <a:pt x="1124" y="0"/>
                  </a:cubicBezTo>
                  <a:close/>
                </a:path>
              </a:pathLst>
            </a:custGeom>
            <a:solidFill>
              <a:srgbClr val="BAC2CB"/>
            </a:solidFill>
            <a:ln>
              <a:noFill/>
            </a:ln>
          </p:spPr>
          <p:txBody>
            <a:bodyPr spcFirstLastPara="1" wrap="square" lIns="91425" tIns="91425" rIns="91425" bIns="91425" anchor="ctr" anchorCtr="0">
              <a:noAutofit/>
            </a:bodyPr>
            <a:lstStyle/>
            <a:p>
              <a:endParaRPr/>
            </a:p>
          </p:txBody>
        </p:sp>
        <p:sp>
          <p:nvSpPr>
            <p:cNvPr id="179" name="Google Shape;11607;p88">
              <a:extLst>
                <a:ext uri="{FF2B5EF4-FFF2-40B4-BE49-F238E27FC236}">
                  <a16:creationId xmlns:a16="http://schemas.microsoft.com/office/drawing/2014/main" id="{38114E10-A920-4CE3-9376-AA7841E72700}"/>
                </a:ext>
              </a:extLst>
            </p:cNvPr>
            <p:cNvSpPr/>
            <p:nvPr/>
          </p:nvSpPr>
          <p:spPr>
            <a:xfrm>
              <a:off x="4210998" y="4006154"/>
              <a:ext cx="99451" cy="77298"/>
            </a:xfrm>
            <a:custGeom>
              <a:avLst/>
              <a:gdLst/>
              <a:ahLst/>
              <a:cxnLst/>
              <a:rect l="l" t="t" r="r" b="b"/>
              <a:pathLst>
                <a:path w="3798" h="2952" extrusionOk="0">
                  <a:moveTo>
                    <a:pt x="765" y="1"/>
                  </a:moveTo>
                  <a:cubicBezTo>
                    <a:pt x="691" y="1"/>
                    <a:pt x="620" y="41"/>
                    <a:pt x="582" y="110"/>
                  </a:cubicBezTo>
                  <a:lnTo>
                    <a:pt x="67" y="978"/>
                  </a:lnTo>
                  <a:cubicBezTo>
                    <a:pt x="0" y="1083"/>
                    <a:pt x="38" y="1217"/>
                    <a:pt x="143" y="1284"/>
                  </a:cubicBezTo>
                  <a:lnTo>
                    <a:pt x="2929" y="2924"/>
                  </a:lnTo>
                  <a:cubicBezTo>
                    <a:pt x="2962" y="2943"/>
                    <a:pt x="2998" y="2951"/>
                    <a:pt x="3033" y="2951"/>
                  </a:cubicBezTo>
                  <a:cubicBezTo>
                    <a:pt x="3110" y="2951"/>
                    <a:pt x="3185" y="2911"/>
                    <a:pt x="3225" y="2839"/>
                  </a:cubicBezTo>
                  <a:lnTo>
                    <a:pt x="3740" y="1970"/>
                  </a:lnTo>
                  <a:cubicBezTo>
                    <a:pt x="3797" y="1866"/>
                    <a:pt x="3768" y="1732"/>
                    <a:pt x="3663" y="1665"/>
                  </a:cubicBezTo>
                  <a:lnTo>
                    <a:pt x="878" y="34"/>
                  </a:lnTo>
                  <a:cubicBezTo>
                    <a:pt x="842" y="11"/>
                    <a:pt x="803" y="1"/>
                    <a:pt x="765" y="1"/>
                  </a:cubicBezTo>
                  <a:close/>
                </a:path>
              </a:pathLst>
            </a:custGeom>
            <a:solidFill>
              <a:srgbClr val="BAC2CB"/>
            </a:solidFill>
            <a:ln>
              <a:noFill/>
            </a:ln>
          </p:spPr>
          <p:txBody>
            <a:bodyPr spcFirstLastPara="1" wrap="square" lIns="91425" tIns="91425" rIns="91425" bIns="91425" anchor="ctr" anchorCtr="0">
              <a:noAutofit/>
            </a:bodyPr>
            <a:lstStyle/>
            <a:p>
              <a:endParaRPr/>
            </a:p>
          </p:txBody>
        </p:sp>
        <p:sp>
          <p:nvSpPr>
            <p:cNvPr id="180" name="Google Shape;11608;p88">
              <a:extLst>
                <a:ext uri="{FF2B5EF4-FFF2-40B4-BE49-F238E27FC236}">
                  <a16:creationId xmlns:a16="http://schemas.microsoft.com/office/drawing/2014/main" id="{97E360AF-3BDD-49A7-9E35-FF613DB7EE6D}"/>
                </a:ext>
              </a:extLst>
            </p:cNvPr>
            <p:cNvSpPr/>
            <p:nvPr/>
          </p:nvSpPr>
          <p:spPr>
            <a:xfrm>
              <a:off x="4186750" y="3787195"/>
              <a:ext cx="147657" cy="149595"/>
            </a:xfrm>
            <a:custGeom>
              <a:avLst/>
              <a:gdLst/>
              <a:ahLst/>
              <a:cxnLst/>
              <a:rect l="l" t="t" r="r" b="b"/>
              <a:pathLst>
                <a:path w="5639" h="5713" extrusionOk="0">
                  <a:moveTo>
                    <a:pt x="3619" y="1"/>
                  </a:moveTo>
                  <a:cubicBezTo>
                    <a:pt x="3478" y="1"/>
                    <a:pt x="3337" y="151"/>
                    <a:pt x="3435" y="316"/>
                  </a:cubicBezTo>
                  <a:lnTo>
                    <a:pt x="3616" y="621"/>
                  </a:lnTo>
                  <a:cubicBezTo>
                    <a:pt x="3359" y="540"/>
                    <a:pt x="3096" y="501"/>
                    <a:pt x="2836" y="501"/>
                  </a:cubicBezTo>
                  <a:cubicBezTo>
                    <a:pt x="1959" y="501"/>
                    <a:pt x="1116" y="943"/>
                    <a:pt x="630" y="1708"/>
                  </a:cubicBezTo>
                  <a:cubicBezTo>
                    <a:pt x="1" y="2710"/>
                    <a:pt x="115" y="4008"/>
                    <a:pt x="917" y="4876"/>
                  </a:cubicBezTo>
                  <a:cubicBezTo>
                    <a:pt x="1422" y="5424"/>
                    <a:pt x="2122" y="5713"/>
                    <a:pt x="2833" y="5713"/>
                  </a:cubicBezTo>
                  <a:cubicBezTo>
                    <a:pt x="3248" y="5713"/>
                    <a:pt x="3668" y="5614"/>
                    <a:pt x="4055" y="5410"/>
                  </a:cubicBezTo>
                  <a:cubicBezTo>
                    <a:pt x="5095" y="4857"/>
                    <a:pt x="5639" y="3664"/>
                    <a:pt x="5362" y="2510"/>
                  </a:cubicBezTo>
                  <a:lnTo>
                    <a:pt x="5372" y="2510"/>
                  </a:lnTo>
                  <a:cubicBezTo>
                    <a:pt x="5344" y="2399"/>
                    <a:pt x="5259" y="2351"/>
                    <a:pt x="5174" y="2351"/>
                  </a:cubicBezTo>
                  <a:cubicBezTo>
                    <a:pt x="5052" y="2351"/>
                    <a:pt x="4928" y="2448"/>
                    <a:pt x="4962" y="2605"/>
                  </a:cubicBezTo>
                  <a:cubicBezTo>
                    <a:pt x="5190" y="3578"/>
                    <a:pt x="4742" y="4580"/>
                    <a:pt x="3855" y="5047"/>
                  </a:cubicBezTo>
                  <a:cubicBezTo>
                    <a:pt x="3533" y="5219"/>
                    <a:pt x="3183" y="5302"/>
                    <a:pt x="2835" y="5302"/>
                  </a:cubicBezTo>
                  <a:cubicBezTo>
                    <a:pt x="2235" y="5302"/>
                    <a:pt x="1641" y="5055"/>
                    <a:pt x="1212" y="4589"/>
                  </a:cubicBezTo>
                  <a:cubicBezTo>
                    <a:pt x="545" y="3855"/>
                    <a:pt x="449" y="2758"/>
                    <a:pt x="993" y="1918"/>
                  </a:cubicBezTo>
                  <a:cubicBezTo>
                    <a:pt x="1398" y="1281"/>
                    <a:pt x="2095" y="919"/>
                    <a:pt x="2825" y="919"/>
                  </a:cubicBezTo>
                  <a:cubicBezTo>
                    <a:pt x="3056" y="919"/>
                    <a:pt x="3291" y="955"/>
                    <a:pt x="3521" y="1031"/>
                  </a:cubicBezTo>
                  <a:lnTo>
                    <a:pt x="3073" y="1126"/>
                  </a:lnTo>
                  <a:cubicBezTo>
                    <a:pt x="2826" y="1188"/>
                    <a:pt x="2888" y="1535"/>
                    <a:pt x="3110" y="1535"/>
                  </a:cubicBezTo>
                  <a:cubicBezTo>
                    <a:pt x="3128" y="1535"/>
                    <a:pt x="3148" y="1532"/>
                    <a:pt x="3168" y="1527"/>
                  </a:cubicBezTo>
                  <a:lnTo>
                    <a:pt x="4179" y="1298"/>
                  </a:lnTo>
                  <a:cubicBezTo>
                    <a:pt x="4313" y="1270"/>
                    <a:pt x="4380" y="1117"/>
                    <a:pt x="4313" y="993"/>
                  </a:cubicBezTo>
                  <a:lnTo>
                    <a:pt x="3788" y="106"/>
                  </a:lnTo>
                  <a:cubicBezTo>
                    <a:pt x="3747" y="31"/>
                    <a:pt x="3683" y="1"/>
                    <a:pt x="3619" y="1"/>
                  </a:cubicBezTo>
                  <a:close/>
                </a:path>
              </a:pathLst>
            </a:custGeom>
            <a:solidFill>
              <a:srgbClr val="53687D"/>
            </a:solidFill>
            <a:ln>
              <a:noFill/>
            </a:ln>
          </p:spPr>
          <p:txBody>
            <a:bodyPr spcFirstLastPara="1" wrap="square" lIns="91425" tIns="91425" rIns="91425" bIns="91425" anchor="ctr" anchorCtr="0">
              <a:noAutofit/>
            </a:bodyPr>
            <a:lstStyle/>
            <a:p>
              <a:endParaRPr/>
            </a:p>
          </p:txBody>
        </p:sp>
        <p:sp>
          <p:nvSpPr>
            <p:cNvPr id="181" name="Google Shape;11609;p88">
              <a:extLst>
                <a:ext uri="{FF2B5EF4-FFF2-40B4-BE49-F238E27FC236}">
                  <a16:creationId xmlns:a16="http://schemas.microsoft.com/office/drawing/2014/main" id="{07EA0B10-5D41-47BE-A58E-C22EC001DFF1}"/>
                </a:ext>
              </a:extLst>
            </p:cNvPr>
            <p:cNvSpPr/>
            <p:nvPr/>
          </p:nvSpPr>
          <p:spPr>
            <a:xfrm>
              <a:off x="4226473" y="3841659"/>
              <a:ext cx="42734" cy="53496"/>
            </a:xfrm>
            <a:custGeom>
              <a:avLst/>
              <a:gdLst/>
              <a:ahLst/>
              <a:cxnLst/>
              <a:rect l="l" t="t" r="r" b="b"/>
              <a:pathLst>
                <a:path w="1632" h="2043" extrusionOk="0">
                  <a:moveTo>
                    <a:pt x="709" y="0"/>
                  </a:moveTo>
                  <a:cubicBezTo>
                    <a:pt x="354" y="0"/>
                    <a:pt x="58" y="292"/>
                    <a:pt x="48" y="649"/>
                  </a:cubicBezTo>
                  <a:cubicBezTo>
                    <a:pt x="48" y="788"/>
                    <a:pt x="153" y="857"/>
                    <a:pt x="258" y="857"/>
                  </a:cubicBezTo>
                  <a:cubicBezTo>
                    <a:pt x="363" y="857"/>
                    <a:pt x="468" y="788"/>
                    <a:pt x="468" y="649"/>
                  </a:cubicBezTo>
                  <a:cubicBezTo>
                    <a:pt x="468" y="521"/>
                    <a:pt x="574" y="410"/>
                    <a:pt x="709" y="410"/>
                  </a:cubicBezTo>
                  <a:cubicBezTo>
                    <a:pt x="714" y="410"/>
                    <a:pt x="720" y="410"/>
                    <a:pt x="726" y="411"/>
                  </a:cubicBezTo>
                  <a:lnTo>
                    <a:pt x="802" y="411"/>
                  </a:lnTo>
                  <a:cubicBezTo>
                    <a:pt x="840" y="411"/>
                    <a:pt x="869" y="430"/>
                    <a:pt x="888" y="458"/>
                  </a:cubicBezTo>
                  <a:cubicBezTo>
                    <a:pt x="897" y="477"/>
                    <a:pt x="897" y="506"/>
                    <a:pt x="888" y="525"/>
                  </a:cubicBezTo>
                  <a:lnTo>
                    <a:pt x="86" y="1708"/>
                  </a:lnTo>
                  <a:cubicBezTo>
                    <a:pt x="1" y="1851"/>
                    <a:pt x="96" y="2032"/>
                    <a:pt x="258" y="2032"/>
                  </a:cubicBezTo>
                  <a:lnTo>
                    <a:pt x="1355" y="2032"/>
                  </a:lnTo>
                  <a:lnTo>
                    <a:pt x="1355" y="2042"/>
                  </a:lnTo>
                  <a:cubicBezTo>
                    <a:pt x="1632" y="2042"/>
                    <a:pt x="1632" y="1622"/>
                    <a:pt x="1355" y="1622"/>
                  </a:cubicBezTo>
                  <a:lnTo>
                    <a:pt x="649" y="1622"/>
                  </a:lnTo>
                  <a:lnTo>
                    <a:pt x="1231" y="764"/>
                  </a:lnTo>
                  <a:cubicBezTo>
                    <a:pt x="1327" y="611"/>
                    <a:pt x="1336" y="420"/>
                    <a:pt x="1250" y="268"/>
                  </a:cubicBezTo>
                  <a:cubicBezTo>
                    <a:pt x="1164" y="105"/>
                    <a:pt x="993" y="0"/>
                    <a:pt x="802" y="0"/>
                  </a:cubicBezTo>
                  <a:lnTo>
                    <a:pt x="726" y="0"/>
                  </a:lnTo>
                  <a:cubicBezTo>
                    <a:pt x="720" y="0"/>
                    <a:pt x="714" y="0"/>
                    <a:pt x="709" y="0"/>
                  </a:cubicBezTo>
                  <a:close/>
                </a:path>
              </a:pathLst>
            </a:custGeom>
            <a:solidFill>
              <a:srgbClr val="53687D"/>
            </a:solidFill>
            <a:ln>
              <a:noFill/>
            </a:ln>
          </p:spPr>
          <p:txBody>
            <a:bodyPr spcFirstLastPara="1" wrap="square" lIns="91425" tIns="91425" rIns="91425" bIns="91425" anchor="ctr" anchorCtr="0">
              <a:noAutofit/>
            </a:bodyPr>
            <a:lstStyle/>
            <a:p>
              <a:endParaRPr/>
            </a:p>
          </p:txBody>
        </p:sp>
        <p:sp>
          <p:nvSpPr>
            <p:cNvPr id="182" name="Google Shape;11610;p88">
              <a:extLst>
                <a:ext uri="{FF2B5EF4-FFF2-40B4-BE49-F238E27FC236}">
                  <a16:creationId xmlns:a16="http://schemas.microsoft.com/office/drawing/2014/main" id="{5AEA523D-ECC5-4DEC-97AE-13AA72E85E6D}"/>
                </a:ext>
              </a:extLst>
            </p:cNvPr>
            <p:cNvSpPr/>
            <p:nvPr/>
          </p:nvSpPr>
          <p:spPr>
            <a:xfrm>
              <a:off x="4266431" y="3841476"/>
              <a:ext cx="30008" cy="53417"/>
            </a:xfrm>
            <a:custGeom>
              <a:avLst/>
              <a:gdLst/>
              <a:ahLst/>
              <a:cxnLst/>
              <a:rect l="l" t="t" r="r" b="b"/>
              <a:pathLst>
                <a:path w="1146" h="2040" extrusionOk="0">
                  <a:moveTo>
                    <a:pt x="206" y="0"/>
                  </a:moveTo>
                  <a:cubicBezTo>
                    <a:pt x="104" y="0"/>
                    <a:pt x="1" y="69"/>
                    <a:pt x="1" y="208"/>
                  </a:cubicBezTo>
                  <a:lnTo>
                    <a:pt x="1" y="1076"/>
                  </a:lnTo>
                  <a:cubicBezTo>
                    <a:pt x="1" y="1181"/>
                    <a:pt x="87" y="1276"/>
                    <a:pt x="201" y="1276"/>
                  </a:cubicBezTo>
                  <a:lnTo>
                    <a:pt x="736" y="1276"/>
                  </a:lnTo>
                  <a:lnTo>
                    <a:pt x="736" y="1830"/>
                  </a:lnTo>
                  <a:cubicBezTo>
                    <a:pt x="736" y="1944"/>
                    <a:pt x="821" y="2039"/>
                    <a:pt x="936" y="2039"/>
                  </a:cubicBezTo>
                  <a:cubicBezTo>
                    <a:pt x="1050" y="2039"/>
                    <a:pt x="1146" y="1944"/>
                    <a:pt x="1146" y="1830"/>
                  </a:cubicBezTo>
                  <a:lnTo>
                    <a:pt x="1146" y="1066"/>
                  </a:lnTo>
                  <a:cubicBezTo>
                    <a:pt x="1146" y="952"/>
                    <a:pt x="1050" y="866"/>
                    <a:pt x="936" y="866"/>
                  </a:cubicBezTo>
                  <a:lnTo>
                    <a:pt x="411" y="866"/>
                  </a:lnTo>
                  <a:lnTo>
                    <a:pt x="411" y="208"/>
                  </a:lnTo>
                  <a:cubicBezTo>
                    <a:pt x="411" y="69"/>
                    <a:pt x="309" y="0"/>
                    <a:pt x="206" y="0"/>
                  </a:cubicBezTo>
                  <a:close/>
                </a:path>
              </a:pathLst>
            </a:custGeom>
            <a:solidFill>
              <a:srgbClr val="53687D"/>
            </a:solidFill>
            <a:ln>
              <a:noFill/>
            </a:ln>
          </p:spPr>
          <p:txBody>
            <a:bodyPr spcFirstLastPara="1" wrap="square" lIns="91425" tIns="91425" rIns="91425" bIns="91425" anchor="ctr" anchorCtr="0">
              <a:noAutofit/>
            </a:bodyPr>
            <a:lstStyle/>
            <a:p>
              <a:endParaRPr/>
            </a:p>
          </p:txBody>
        </p:sp>
        <p:sp>
          <p:nvSpPr>
            <p:cNvPr id="183" name="Google Shape;11611;p88">
              <a:extLst>
                <a:ext uri="{FF2B5EF4-FFF2-40B4-BE49-F238E27FC236}">
                  <a16:creationId xmlns:a16="http://schemas.microsoft.com/office/drawing/2014/main" id="{F0D453DF-C9EC-45BF-B835-9311DCAB03EF}"/>
                </a:ext>
              </a:extLst>
            </p:cNvPr>
            <p:cNvSpPr/>
            <p:nvPr/>
          </p:nvSpPr>
          <p:spPr>
            <a:xfrm>
              <a:off x="4285677" y="3841476"/>
              <a:ext cx="10762" cy="33438"/>
            </a:xfrm>
            <a:custGeom>
              <a:avLst/>
              <a:gdLst/>
              <a:ahLst/>
              <a:cxnLst/>
              <a:rect l="l" t="t" r="r" b="b"/>
              <a:pathLst>
                <a:path w="411" h="1277" extrusionOk="0">
                  <a:moveTo>
                    <a:pt x="206" y="0"/>
                  </a:moveTo>
                  <a:cubicBezTo>
                    <a:pt x="103" y="0"/>
                    <a:pt x="1" y="69"/>
                    <a:pt x="1" y="208"/>
                  </a:cubicBezTo>
                  <a:lnTo>
                    <a:pt x="1" y="1066"/>
                  </a:lnTo>
                  <a:cubicBezTo>
                    <a:pt x="1" y="1181"/>
                    <a:pt x="86" y="1276"/>
                    <a:pt x="201" y="1276"/>
                  </a:cubicBezTo>
                  <a:cubicBezTo>
                    <a:pt x="315" y="1276"/>
                    <a:pt x="411" y="1181"/>
                    <a:pt x="411" y="1066"/>
                  </a:cubicBezTo>
                  <a:lnTo>
                    <a:pt x="411" y="208"/>
                  </a:lnTo>
                  <a:cubicBezTo>
                    <a:pt x="411" y="69"/>
                    <a:pt x="308" y="0"/>
                    <a:pt x="206" y="0"/>
                  </a:cubicBezTo>
                  <a:close/>
                </a:path>
              </a:pathLst>
            </a:custGeom>
            <a:solidFill>
              <a:srgbClr val="53687D"/>
            </a:solidFill>
            <a:ln>
              <a:noFill/>
            </a:ln>
          </p:spPr>
          <p:txBody>
            <a:bodyPr spcFirstLastPara="1" wrap="square" lIns="91425" tIns="91425" rIns="91425" bIns="91425" anchor="ctr" anchorCtr="0">
              <a:noAutofit/>
            </a:bodyPr>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1000"/>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71"/>
          <p:cNvSpPr txBox="1">
            <a:spLocks noGrp="1"/>
          </p:cNvSpPr>
          <p:nvPr>
            <p:ph type="title"/>
          </p:nvPr>
        </p:nvSpPr>
        <p:spPr>
          <a:xfrm>
            <a:off x="3695687" y="776212"/>
            <a:ext cx="3879085" cy="982200"/>
          </a:xfrm>
          <a:prstGeom prst="rect">
            <a:avLst/>
          </a:prstGeom>
        </p:spPr>
        <p:txBody>
          <a:bodyPr spcFirstLastPara="1" wrap="square" lIns="91425" tIns="91425" rIns="91425" bIns="91425" anchor="b" anchorCtr="0">
            <a:noAutofit/>
          </a:bodyPr>
          <a:lstStyle/>
          <a:p>
            <a:r>
              <a:rPr lang="en" dirty="0"/>
              <a:t>Thanks!</a:t>
            </a:r>
            <a:endParaRPr dirty="0"/>
          </a:p>
        </p:txBody>
      </p:sp>
      <p:sp>
        <p:nvSpPr>
          <p:cNvPr id="1567" name="Google Shape;1567;p71"/>
          <p:cNvSpPr/>
          <p:nvPr/>
        </p:nvSpPr>
        <p:spPr>
          <a:xfrm rot="2947374" flipH="1">
            <a:off x="383233" y="827014"/>
            <a:ext cx="3316548" cy="3126356"/>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grpSp>
        <p:nvGrpSpPr>
          <p:cNvPr id="22" name="Google Shape;938;p55"/>
          <p:cNvGrpSpPr/>
          <p:nvPr/>
        </p:nvGrpSpPr>
        <p:grpSpPr>
          <a:xfrm>
            <a:off x="569046" y="713319"/>
            <a:ext cx="1751125" cy="3528318"/>
            <a:chOff x="2677475" y="1522175"/>
            <a:chExt cx="1751125" cy="3953725"/>
          </a:xfrm>
        </p:grpSpPr>
        <p:sp>
          <p:nvSpPr>
            <p:cNvPr id="23" name="Google Shape;939;p55"/>
            <p:cNvSpPr/>
            <p:nvPr/>
          </p:nvSpPr>
          <p:spPr>
            <a:xfrm>
              <a:off x="2840825" y="1522175"/>
              <a:ext cx="1155525" cy="1241575"/>
            </a:xfrm>
            <a:custGeom>
              <a:avLst/>
              <a:gdLst/>
              <a:ahLst/>
              <a:cxnLst/>
              <a:rect l="l" t="t" r="r" b="b"/>
              <a:pathLst>
                <a:path w="46221" h="49663" extrusionOk="0">
                  <a:moveTo>
                    <a:pt x="10963" y="0"/>
                  </a:moveTo>
                  <a:cubicBezTo>
                    <a:pt x="8502" y="0"/>
                    <a:pt x="6090" y="697"/>
                    <a:pt x="4196" y="2255"/>
                  </a:cubicBezTo>
                  <a:cubicBezTo>
                    <a:pt x="1172" y="4742"/>
                    <a:pt x="1" y="8903"/>
                    <a:pt x="17" y="12818"/>
                  </a:cubicBezTo>
                  <a:cubicBezTo>
                    <a:pt x="25" y="14797"/>
                    <a:pt x="308" y="16814"/>
                    <a:pt x="1203" y="18578"/>
                  </a:cubicBezTo>
                  <a:cubicBezTo>
                    <a:pt x="3311" y="22732"/>
                    <a:pt x="8301" y="24650"/>
                    <a:pt x="10898" y="28516"/>
                  </a:cubicBezTo>
                  <a:cubicBezTo>
                    <a:pt x="12703" y="31204"/>
                    <a:pt x="13168" y="34547"/>
                    <a:pt x="14378" y="37549"/>
                  </a:cubicBezTo>
                  <a:cubicBezTo>
                    <a:pt x="16578" y="43010"/>
                    <a:pt x="23554" y="49663"/>
                    <a:pt x="30144" y="49663"/>
                  </a:cubicBezTo>
                  <a:cubicBezTo>
                    <a:pt x="31128" y="49663"/>
                    <a:pt x="32104" y="49514"/>
                    <a:pt x="33053" y="49192"/>
                  </a:cubicBezTo>
                  <a:cubicBezTo>
                    <a:pt x="41372" y="46364"/>
                    <a:pt x="46221" y="36453"/>
                    <a:pt x="41509" y="28618"/>
                  </a:cubicBezTo>
                  <a:cubicBezTo>
                    <a:pt x="39790" y="25760"/>
                    <a:pt x="37082" y="23663"/>
                    <a:pt x="34801" y="21230"/>
                  </a:cubicBezTo>
                  <a:cubicBezTo>
                    <a:pt x="31724" y="17949"/>
                    <a:pt x="29410" y="14043"/>
                    <a:pt x="26767" y="10402"/>
                  </a:cubicBezTo>
                  <a:cubicBezTo>
                    <a:pt x="24126" y="6763"/>
                    <a:pt x="21018" y="3277"/>
                    <a:pt x="16949" y="1357"/>
                  </a:cubicBezTo>
                  <a:cubicBezTo>
                    <a:pt x="15100" y="484"/>
                    <a:pt x="13014" y="0"/>
                    <a:pt x="10963"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24" name="Google Shape;940;p55"/>
            <p:cNvSpPr/>
            <p:nvPr/>
          </p:nvSpPr>
          <p:spPr>
            <a:xfrm>
              <a:off x="2707925" y="3802500"/>
              <a:ext cx="256725" cy="271100"/>
            </a:xfrm>
            <a:custGeom>
              <a:avLst/>
              <a:gdLst/>
              <a:ahLst/>
              <a:cxnLst/>
              <a:rect l="l" t="t" r="r" b="b"/>
              <a:pathLst>
                <a:path w="10269" h="10844" extrusionOk="0">
                  <a:moveTo>
                    <a:pt x="2779" y="1"/>
                  </a:moveTo>
                  <a:cubicBezTo>
                    <a:pt x="2779" y="1"/>
                    <a:pt x="2621" y="1536"/>
                    <a:pt x="4876" y="1562"/>
                  </a:cubicBezTo>
                  <a:cubicBezTo>
                    <a:pt x="4876" y="1562"/>
                    <a:pt x="1" y="7002"/>
                    <a:pt x="423" y="7635"/>
                  </a:cubicBezTo>
                  <a:cubicBezTo>
                    <a:pt x="454" y="7683"/>
                    <a:pt x="504" y="7705"/>
                    <a:pt x="570" y="7705"/>
                  </a:cubicBezTo>
                  <a:cubicBezTo>
                    <a:pt x="1382" y="7705"/>
                    <a:pt x="4575" y="4357"/>
                    <a:pt x="4576" y="4356"/>
                  </a:cubicBezTo>
                  <a:lnTo>
                    <a:pt x="4576" y="4356"/>
                  </a:lnTo>
                  <a:cubicBezTo>
                    <a:pt x="4575" y="4357"/>
                    <a:pt x="1553" y="8918"/>
                    <a:pt x="2026" y="9663"/>
                  </a:cubicBezTo>
                  <a:cubicBezTo>
                    <a:pt x="2060" y="9717"/>
                    <a:pt x="2110" y="9742"/>
                    <a:pt x="2174" y="9742"/>
                  </a:cubicBezTo>
                  <a:cubicBezTo>
                    <a:pt x="2980" y="9742"/>
                    <a:pt x="5932" y="5681"/>
                    <a:pt x="5932" y="5680"/>
                  </a:cubicBezTo>
                  <a:lnTo>
                    <a:pt x="5932" y="5680"/>
                  </a:lnTo>
                  <a:cubicBezTo>
                    <a:pt x="5932" y="5681"/>
                    <a:pt x="3481" y="10410"/>
                    <a:pt x="4158" y="10672"/>
                  </a:cubicBezTo>
                  <a:cubicBezTo>
                    <a:pt x="4178" y="10680"/>
                    <a:pt x="4200" y="10684"/>
                    <a:pt x="4223" y="10684"/>
                  </a:cubicBezTo>
                  <a:cubicBezTo>
                    <a:pt x="4932" y="10684"/>
                    <a:pt x="6437" y="6813"/>
                    <a:pt x="6437" y="6812"/>
                  </a:cubicBezTo>
                  <a:lnTo>
                    <a:pt x="6437" y="6812"/>
                  </a:lnTo>
                  <a:cubicBezTo>
                    <a:pt x="6437" y="6813"/>
                    <a:pt x="5936" y="10757"/>
                    <a:pt x="6718" y="10842"/>
                  </a:cubicBezTo>
                  <a:cubicBezTo>
                    <a:pt x="6726" y="10843"/>
                    <a:pt x="6734" y="10844"/>
                    <a:pt x="6742" y="10844"/>
                  </a:cubicBezTo>
                  <a:cubicBezTo>
                    <a:pt x="7501" y="10844"/>
                    <a:pt x="7602" y="6742"/>
                    <a:pt x="7602" y="6742"/>
                  </a:cubicBezTo>
                  <a:cubicBezTo>
                    <a:pt x="7602" y="6742"/>
                    <a:pt x="10033" y="5087"/>
                    <a:pt x="10268" y="2458"/>
                  </a:cubicBezTo>
                  <a:cubicBezTo>
                    <a:pt x="9215" y="1771"/>
                    <a:pt x="10005" y="2184"/>
                    <a:pt x="9281" y="1589"/>
                  </a:cubicBezTo>
                  <a:cubicBezTo>
                    <a:pt x="8949" y="1314"/>
                    <a:pt x="8276" y="327"/>
                    <a:pt x="8276" y="327"/>
                  </a:cubicBezTo>
                  <a:lnTo>
                    <a:pt x="2779"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5" name="Google Shape;941;p55"/>
            <p:cNvSpPr/>
            <p:nvPr/>
          </p:nvSpPr>
          <p:spPr>
            <a:xfrm>
              <a:off x="4108375" y="1607500"/>
              <a:ext cx="307450" cy="266400"/>
            </a:xfrm>
            <a:custGeom>
              <a:avLst/>
              <a:gdLst/>
              <a:ahLst/>
              <a:cxnLst/>
              <a:rect l="l" t="t" r="r" b="b"/>
              <a:pathLst>
                <a:path w="12298" h="10656" extrusionOk="0">
                  <a:moveTo>
                    <a:pt x="7864" y="1"/>
                  </a:moveTo>
                  <a:cubicBezTo>
                    <a:pt x="7855" y="1"/>
                    <a:pt x="7846" y="1"/>
                    <a:pt x="7837" y="3"/>
                  </a:cubicBezTo>
                  <a:cubicBezTo>
                    <a:pt x="6932" y="117"/>
                    <a:pt x="5088" y="5219"/>
                    <a:pt x="5088" y="5219"/>
                  </a:cubicBezTo>
                  <a:cubicBezTo>
                    <a:pt x="5088" y="5219"/>
                    <a:pt x="5941" y="79"/>
                    <a:pt x="5192" y="79"/>
                  </a:cubicBezTo>
                  <a:cubicBezTo>
                    <a:pt x="5186" y="79"/>
                    <a:pt x="5180" y="79"/>
                    <a:pt x="5174" y="80"/>
                  </a:cubicBezTo>
                  <a:cubicBezTo>
                    <a:pt x="4393" y="163"/>
                    <a:pt x="3130" y="7002"/>
                    <a:pt x="3130" y="7002"/>
                  </a:cubicBezTo>
                  <a:cubicBezTo>
                    <a:pt x="2323" y="6345"/>
                    <a:pt x="1622" y="6161"/>
                    <a:pt x="1089" y="6161"/>
                  </a:cubicBezTo>
                  <a:cubicBezTo>
                    <a:pt x="407" y="6161"/>
                    <a:pt x="1" y="6463"/>
                    <a:pt x="1" y="6463"/>
                  </a:cubicBezTo>
                  <a:lnTo>
                    <a:pt x="4030" y="10413"/>
                  </a:lnTo>
                  <a:cubicBezTo>
                    <a:pt x="4030" y="10413"/>
                    <a:pt x="4383" y="10402"/>
                    <a:pt x="4783" y="10402"/>
                  </a:cubicBezTo>
                  <a:cubicBezTo>
                    <a:pt x="5152" y="10402"/>
                    <a:pt x="5561" y="10412"/>
                    <a:pt x="5768" y="10448"/>
                  </a:cubicBezTo>
                  <a:cubicBezTo>
                    <a:pt x="5997" y="10488"/>
                    <a:pt x="6127" y="10500"/>
                    <a:pt x="6210" y="10500"/>
                  </a:cubicBezTo>
                  <a:cubicBezTo>
                    <a:pt x="6327" y="10500"/>
                    <a:pt x="6352" y="10476"/>
                    <a:pt x="6430" y="10476"/>
                  </a:cubicBezTo>
                  <a:cubicBezTo>
                    <a:pt x="6524" y="10476"/>
                    <a:pt x="6696" y="10510"/>
                    <a:pt x="7198" y="10656"/>
                  </a:cubicBezTo>
                  <a:cubicBezTo>
                    <a:pt x="9202" y="8835"/>
                    <a:pt x="8936" y="5974"/>
                    <a:pt x="8936" y="5974"/>
                  </a:cubicBezTo>
                  <a:cubicBezTo>
                    <a:pt x="8936" y="5974"/>
                    <a:pt x="12298" y="3278"/>
                    <a:pt x="11740" y="2751"/>
                  </a:cubicBezTo>
                  <a:cubicBezTo>
                    <a:pt x="11693" y="2706"/>
                    <a:pt x="11628" y="2686"/>
                    <a:pt x="11550" y="2686"/>
                  </a:cubicBezTo>
                  <a:cubicBezTo>
                    <a:pt x="10706" y="2686"/>
                    <a:pt x="8264" y="5064"/>
                    <a:pt x="8264" y="5064"/>
                  </a:cubicBezTo>
                  <a:cubicBezTo>
                    <a:pt x="8264" y="5064"/>
                    <a:pt x="10636" y="1294"/>
                    <a:pt x="9998" y="956"/>
                  </a:cubicBezTo>
                  <a:cubicBezTo>
                    <a:pt x="9976" y="945"/>
                    <a:pt x="9953" y="939"/>
                    <a:pt x="9927" y="939"/>
                  </a:cubicBezTo>
                  <a:cubicBezTo>
                    <a:pt x="9203" y="939"/>
                    <a:pt x="7020" y="5398"/>
                    <a:pt x="7020" y="5398"/>
                  </a:cubicBezTo>
                  <a:cubicBezTo>
                    <a:pt x="7020" y="5398"/>
                    <a:pt x="8707" y="1"/>
                    <a:pt x="7864"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6" name="Google Shape;942;p55"/>
            <p:cNvSpPr/>
            <p:nvPr/>
          </p:nvSpPr>
          <p:spPr>
            <a:xfrm>
              <a:off x="3543450" y="2439800"/>
              <a:ext cx="304825" cy="422000"/>
            </a:xfrm>
            <a:custGeom>
              <a:avLst/>
              <a:gdLst/>
              <a:ahLst/>
              <a:cxnLst/>
              <a:rect l="l" t="t" r="r" b="b"/>
              <a:pathLst>
                <a:path w="12193" h="16880" extrusionOk="0">
                  <a:moveTo>
                    <a:pt x="5557" y="0"/>
                  </a:moveTo>
                  <a:cubicBezTo>
                    <a:pt x="5486" y="0"/>
                    <a:pt x="5419" y="5"/>
                    <a:pt x="5356" y="15"/>
                  </a:cubicBezTo>
                  <a:cubicBezTo>
                    <a:pt x="2623" y="442"/>
                    <a:pt x="46" y="1822"/>
                    <a:pt x="15" y="4733"/>
                  </a:cubicBezTo>
                  <a:cubicBezTo>
                    <a:pt x="1" y="5890"/>
                    <a:pt x="341" y="7036"/>
                    <a:pt x="789" y="8100"/>
                  </a:cubicBezTo>
                  <a:cubicBezTo>
                    <a:pt x="1387" y="9526"/>
                    <a:pt x="2166" y="11268"/>
                    <a:pt x="3624" y="12065"/>
                  </a:cubicBezTo>
                  <a:cubicBezTo>
                    <a:pt x="4164" y="12359"/>
                    <a:pt x="4777" y="12507"/>
                    <a:pt x="5348" y="12740"/>
                  </a:cubicBezTo>
                  <a:cubicBezTo>
                    <a:pt x="6879" y="13359"/>
                    <a:pt x="6540" y="15450"/>
                    <a:pt x="6741" y="16880"/>
                  </a:cubicBezTo>
                  <a:lnTo>
                    <a:pt x="11476" y="15367"/>
                  </a:lnTo>
                  <a:cubicBezTo>
                    <a:pt x="11476" y="15367"/>
                    <a:pt x="9641" y="12950"/>
                    <a:pt x="9877" y="12288"/>
                  </a:cubicBezTo>
                  <a:cubicBezTo>
                    <a:pt x="10063" y="11767"/>
                    <a:pt x="10811" y="10506"/>
                    <a:pt x="10922" y="9933"/>
                  </a:cubicBezTo>
                  <a:cubicBezTo>
                    <a:pt x="12193" y="3360"/>
                    <a:pt x="7429" y="0"/>
                    <a:pt x="5557"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7" name="Google Shape;943;p55"/>
            <p:cNvSpPr/>
            <p:nvPr/>
          </p:nvSpPr>
          <p:spPr>
            <a:xfrm>
              <a:off x="3680950" y="2822525"/>
              <a:ext cx="233450" cy="223125"/>
            </a:xfrm>
            <a:custGeom>
              <a:avLst/>
              <a:gdLst/>
              <a:ahLst/>
              <a:cxnLst/>
              <a:rect l="l" t="t" r="r" b="b"/>
              <a:pathLst>
                <a:path w="9338" h="8925" extrusionOk="0">
                  <a:moveTo>
                    <a:pt x="5981" y="0"/>
                  </a:moveTo>
                  <a:cubicBezTo>
                    <a:pt x="3404" y="0"/>
                    <a:pt x="1" y="937"/>
                    <a:pt x="1" y="3394"/>
                  </a:cubicBezTo>
                  <a:cubicBezTo>
                    <a:pt x="1" y="5850"/>
                    <a:pt x="1822" y="8924"/>
                    <a:pt x="4400" y="8924"/>
                  </a:cubicBezTo>
                  <a:cubicBezTo>
                    <a:pt x="6979" y="8924"/>
                    <a:pt x="9338" y="5851"/>
                    <a:pt x="9338" y="3394"/>
                  </a:cubicBezTo>
                  <a:cubicBezTo>
                    <a:pt x="9338" y="937"/>
                    <a:pt x="8559" y="0"/>
                    <a:pt x="5981"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8" name="Google Shape;944;p55"/>
            <p:cNvSpPr/>
            <p:nvPr/>
          </p:nvSpPr>
          <p:spPr>
            <a:xfrm>
              <a:off x="3863500" y="1853000"/>
              <a:ext cx="460925" cy="1206675"/>
            </a:xfrm>
            <a:custGeom>
              <a:avLst/>
              <a:gdLst/>
              <a:ahLst/>
              <a:cxnLst/>
              <a:rect l="l" t="t" r="r" b="b"/>
              <a:pathLst>
                <a:path w="18437" h="48267" extrusionOk="0">
                  <a:moveTo>
                    <a:pt x="13947" y="1"/>
                  </a:moveTo>
                  <a:cubicBezTo>
                    <a:pt x="13947" y="1"/>
                    <a:pt x="11222" y="13136"/>
                    <a:pt x="9619" y="21231"/>
                  </a:cubicBezTo>
                  <a:cubicBezTo>
                    <a:pt x="8016" y="29327"/>
                    <a:pt x="0" y="37591"/>
                    <a:pt x="0" y="37591"/>
                  </a:cubicBezTo>
                  <a:lnTo>
                    <a:pt x="7535" y="48266"/>
                  </a:lnTo>
                  <a:cubicBezTo>
                    <a:pt x="7375" y="43379"/>
                    <a:pt x="15550" y="24286"/>
                    <a:pt x="16993" y="21537"/>
                  </a:cubicBezTo>
                  <a:cubicBezTo>
                    <a:pt x="18437" y="18787"/>
                    <a:pt x="16993" y="836"/>
                    <a:pt x="16993" y="836"/>
                  </a:cubicBezTo>
                  <a:lnTo>
                    <a:pt x="13947"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29" name="Google Shape;945;p55"/>
            <p:cNvSpPr/>
            <p:nvPr/>
          </p:nvSpPr>
          <p:spPr>
            <a:xfrm>
              <a:off x="2909100" y="2892775"/>
              <a:ext cx="782250" cy="973775"/>
            </a:xfrm>
            <a:custGeom>
              <a:avLst/>
              <a:gdLst/>
              <a:ahLst/>
              <a:cxnLst/>
              <a:rect l="l" t="t" r="r" b="b"/>
              <a:pathLst>
                <a:path w="31290" h="38951" extrusionOk="0">
                  <a:moveTo>
                    <a:pt x="23888" y="1"/>
                  </a:moveTo>
                  <a:cubicBezTo>
                    <a:pt x="23888" y="1"/>
                    <a:pt x="21164" y="460"/>
                    <a:pt x="16994" y="9929"/>
                  </a:cubicBezTo>
                  <a:cubicBezTo>
                    <a:pt x="12825" y="19399"/>
                    <a:pt x="0" y="37030"/>
                    <a:pt x="0" y="37030"/>
                  </a:cubicBezTo>
                  <a:lnTo>
                    <a:pt x="2086" y="38950"/>
                  </a:lnTo>
                  <a:cubicBezTo>
                    <a:pt x="2086" y="38950"/>
                    <a:pt x="14590" y="29634"/>
                    <a:pt x="16994" y="23983"/>
                  </a:cubicBezTo>
                  <a:cubicBezTo>
                    <a:pt x="19349" y="18450"/>
                    <a:pt x="22317" y="11600"/>
                    <a:pt x="23795" y="11600"/>
                  </a:cubicBezTo>
                  <a:cubicBezTo>
                    <a:pt x="23826" y="11600"/>
                    <a:pt x="23857" y="11603"/>
                    <a:pt x="23888" y="11609"/>
                  </a:cubicBezTo>
                  <a:cubicBezTo>
                    <a:pt x="23913" y="11614"/>
                    <a:pt x="23941" y="11617"/>
                    <a:pt x="23969" y="11617"/>
                  </a:cubicBezTo>
                  <a:cubicBezTo>
                    <a:pt x="25544" y="11617"/>
                    <a:pt x="31290" y="3451"/>
                    <a:pt x="23888" y="1"/>
                  </a:cubicBezTo>
                  <a:close/>
                </a:path>
              </a:pathLst>
            </a:custGeom>
            <a:solidFill>
              <a:schemeClr val="accent4"/>
            </a:solidFill>
            <a:ln>
              <a:noFill/>
            </a:ln>
          </p:spPr>
          <p:txBody>
            <a:bodyPr spcFirstLastPara="1" wrap="square" lIns="91425" tIns="91425" rIns="91425" bIns="91425" anchor="ctr" anchorCtr="0">
              <a:noAutofit/>
            </a:bodyPr>
            <a:lstStyle/>
            <a:p>
              <a:endParaRPr dirty="0"/>
            </a:p>
          </p:txBody>
        </p:sp>
        <p:sp>
          <p:nvSpPr>
            <p:cNvPr id="30" name="Google Shape;946;p55"/>
            <p:cNvSpPr/>
            <p:nvPr/>
          </p:nvSpPr>
          <p:spPr>
            <a:xfrm>
              <a:off x="3833200" y="2669575"/>
              <a:ext cx="302925" cy="421650"/>
            </a:xfrm>
            <a:custGeom>
              <a:avLst/>
              <a:gdLst/>
              <a:ahLst/>
              <a:cxnLst/>
              <a:rect l="l" t="t" r="r" b="b"/>
              <a:pathLst>
                <a:path w="12117" h="16866" extrusionOk="0">
                  <a:moveTo>
                    <a:pt x="4174" y="1"/>
                  </a:moveTo>
                  <a:lnTo>
                    <a:pt x="1" y="6014"/>
                  </a:lnTo>
                  <a:lnTo>
                    <a:pt x="8384" y="16866"/>
                  </a:lnTo>
                  <a:lnTo>
                    <a:pt x="12116" y="6565"/>
                  </a:lnTo>
                  <a:cubicBezTo>
                    <a:pt x="12116" y="6565"/>
                    <a:pt x="11541" y="1733"/>
                    <a:pt x="4174"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1" name="Google Shape;947;p55"/>
            <p:cNvSpPr/>
            <p:nvPr/>
          </p:nvSpPr>
          <p:spPr>
            <a:xfrm>
              <a:off x="3338100" y="2873050"/>
              <a:ext cx="436550" cy="345300"/>
            </a:xfrm>
            <a:custGeom>
              <a:avLst/>
              <a:gdLst/>
              <a:ahLst/>
              <a:cxnLst/>
              <a:rect l="l" t="t" r="r" b="b"/>
              <a:pathLst>
                <a:path w="17462" h="13812" extrusionOk="0">
                  <a:moveTo>
                    <a:pt x="7973" y="0"/>
                  </a:moveTo>
                  <a:cubicBezTo>
                    <a:pt x="7973" y="0"/>
                    <a:pt x="3569" y="371"/>
                    <a:pt x="0" y="8209"/>
                  </a:cubicBezTo>
                  <a:cubicBezTo>
                    <a:pt x="0" y="8209"/>
                    <a:pt x="3926" y="13628"/>
                    <a:pt x="6796" y="13811"/>
                  </a:cubicBezTo>
                  <a:cubicBezTo>
                    <a:pt x="6796" y="13811"/>
                    <a:pt x="17461" y="4695"/>
                    <a:pt x="7973"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 name="Google Shape;948;p55"/>
            <p:cNvSpPr/>
            <p:nvPr/>
          </p:nvSpPr>
          <p:spPr>
            <a:xfrm>
              <a:off x="3643800" y="5124775"/>
              <a:ext cx="196075" cy="344100"/>
            </a:xfrm>
            <a:custGeom>
              <a:avLst/>
              <a:gdLst/>
              <a:ahLst/>
              <a:cxnLst/>
              <a:rect l="l" t="t" r="r" b="b"/>
              <a:pathLst>
                <a:path w="7843" h="13764" extrusionOk="0">
                  <a:moveTo>
                    <a:pt x="3643" y="1"/>
                  </a:moveTo>
                  <a:cubicBezTo>
                    <a:pt x="3643" y="1"/>
                    <a:pt x="1044" y="3641"/>
                    <a:pt x="645" y="4466"/>
                  </a:cubicBezTo>
                  <a:cubicBezTo>
                    <a:pt x="247" y="5290"/>
                    <a:pt x="0" y="11064"/>
                    <a:pt x="743" y="13467"/>
                  </a:cubicBezTo>
                  <a:cubicBezTo>
                    <a:pt x="806" y="13671"/>
                    <a:pt x="910" y="13764"/>
                    <a:pt x="1046" y="13764"/>
                  </a:cubicBezTo>
                  <a:cubicBezTo>
                    <a:pt x="2518" y="13764"/>
                    <a:pt x="7843" y="2891"/>
                    <a:pt x="7843" y="2891"/>
                  </a:cubicBezTo>
                  <a:lnTo>
                    <a:pt x="3643"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3" name="Google Shape;949;p55"/>
            <p:cNvSpPr/>
            <p:nvPr/>
          </p:nvSpPr>
          <p:spPr>
            <a:xfrm>
              <a:off x="3706375" y="3598825"/>
              <a:ext cx="722225" cy="1608025"/>
            </a:xfrm>
            <a:custGeom>
              <a:avLst/>
              <a:gdLst/>
              <a:ahLst/>
              <a:cxnLst/>
              <a:rect l="l" t="t" r="r" b="b"/>
              <a:pathLst>
                <a:path w="28889" h="64321" extrusionOk="0">
                  <a:moveTo>
                    <a:pt x="11637" y="1"/>
                  </a:moveTo>
                  <a:lnTo>
                    <a:pt x="5826" y="2223"/>
                  </a:lnTo>
                  <a:cubicBezTo>
                    <a:pt x="5826" y="2223"/>
                    <a:pt x="1" y="7554"/>
                    <a:pt x="2115" y="17628"/>
                  </a:cubicBezTo>
                  <a:cubicBezTo>
                    <a:pt x="4228" y="27702"/>
                    <a:pt x="18184" y="38170"/>
                    <a:pt x="16235" y="40306"/>
                  </a:cubicBezTo>
                  <a:cubicBezTo>
                    <a:pt x="12337" y="44578"/>
                    <a:pt x="1140" y="61040"/>
                    <a:pt x="1140" y="61040"/>
                  </a:cubicBezTo>
                  <a:lnTo>
                    <a:pt x="5125" y="64320"/>
                  </a:lnTo>
                  <a:cubicBezTo>
                    <a:pt x="5125" y="64320"/>
                    <a:pt x="28747" y="47390"/>
                    <a:pt x="28818" y="38934"/>
                  </a:cubicBezTo>
                  <a:cubicBezTo>
                    <a:pt x="28889" y="30479"/>
                    <a:pt x="11637" y="1"/>
                    <a:pt x="11637"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4" name="Google Shape;950;p55"/>
            <p:cNvSpPr/>
            <p:nvPr/>
          </p:nvSpPr>
          <p:spPr>
            <a:xfrm>
              <a:off x="2691900" y="4917025"/>
              <a:ext cx="286425" cy="278550"/>
            </a:xfrm>
            <a:custGeom>
              <a:avLst/>
              <a:gdLst/>
              <a:ahLst/>
              <a:cxnLst/>
              <a:rect l="l" t="t" r="r" b="b"/>
              <a:pathLst>
                <a:path w="11457" h="11142" extrusionOk="0">
                  <a:moveTo>
                    <a:pt x="9112" y="1"/>
                  </a:moveTo>
                  <a:cubicBezTo>
                    <a:pt x="9112" y="1"/>
                    <a:pt x="5050" y="2102"/>
                    <a:pt x="4300" y="2661"/>
                  </a:cubicBezTo>
                  <a:cubicBezTo>
                    <a:pt x="3551" y="3221"/>
                    <a:pt x="555" y="8245"/>
                    <a:pt x="61" y="10706"/>
                  </a:cubicBezTo>
                  <a:cubicBezTo>
                    <a:pt x="0" y="11008"/>
                    <a:pt x="127" y="11141"/>
                    <a:pt x="396" y="11141"/>
                  </a:cubicBezTo>
                  <a:cubicBezTo>
                    <a:pt x="2313" y="11141"/>
                    <a:pt x="11456" y="4402"/>
                    <a:pt x="11456" y="4402"/>
                  </a:cubicBezTo>
                  <a:lnTo>
                    <a:pt x="9112"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5" name="Google Shape;951;p55"/>
            <p:cNvSpPr/>
            <p:nvPr/>
          </p:nvSpPr>
          <p:spPr>
            <a:xfrm>
              <a:off x="2919675" y="3675025"/>
              <a:ext cx="983975" cy="1358375"/>
            </a:xfrm>
            <a:custGeom>
              <a:avLst/>
              <a:gdLst/>
              <a:ahLst/>
              <a:cxnLst/>
              <a:rect l="l" t="t" r="r" b="b"/>
              <a:pathLst>
                <a:path w="39359" h="54335" extrusionOk="0">
                  <a:moveTo>
                    <a:pt x="38676" y="1"/>
                  </a:moveTo>
                  <a:lnTo>
                    <a:pt x="21479" y="9968"/>
                  </a:lnTo>
                  <a:cubicBezTo>
                    <a:pt x="21479" y="9968"/>
                    <a:pt x="29015" y="34777"/>
                    <a:pt x="23496" y="36874"/>
                  </a:cubicBezTo>
                  <a:cubicBezTo>
                    <a:pt x="17976" y="38971"/>
                    <a:pt x="1" y="49680"/>
                    <a:pt x="1" y="49680"/>
                  </a:cubicBezTo>
                  <a:lnTo>
                    <a:pt x="1965" y="54334"/>
                  </a:lnTo>
                  <a:cubicBezTo>
                    <a:pt x="1965" y="54334"/>
                    <a:pt x="31102" y="49593"/>
                    <a:pt x="35231" y="42107"/>
                  </a:cubicBezTo>
                  <a:cubicBezTo>
                    <a:pt x="39359" y="34622"/>
                    <a:pt x="38676" y="2"/>
                    <a:pt x="38676"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6" name="Google Shape;952;p55"/>
            <p:cNvSpPr/>
            <p:nvPr/>
          </p:nvSpPr>
          <p:spPr>
            <a:xfrm>
              <a:off x="3396100" y="3504600"/>
              <a:ext cx="585775" cy="784775"/>
            </a:xfrm>
            <a:custGeom>
              <a:avLst/>
              <a:gdLst/>
              <a:ahLst/>
              <a:cxnLst/>
              <a:rect l="l" t="t" r="r" b="b"/>
              <a:pathLst>
                <a:path w="23431" h="31391" extrusionOk="0">
                  <a:moveTo>
                    <a:pt x="12665" y="0"/>
                  </a:moveTo>
                  <a:cubicBezTo>
                    <a:pt x="12665" y="0"/>
                    <a:pt x="1" y="4483"/>
                    <a:pt x="2422" y="16785"/>
                  </a:cubicBezTo>
                  <a:cubicBezTo>
                    <a:pt x="4843" y="29085"/>
                    <a:pt x="8877" y="31391"/>
                    <a:pt x="8877" y="31391"/>
                  </a:cubicBezTo>
                  <a:lnTo>
                    <a:pt x="16139" y="19475"/>
                  </a:lnTo>
                  <a:lnTo>
                    <a:pt x="23430" y="3870"/>
                  </a:lnTo>
                  <a:lnTo>
                    <a:pt x="16139" y="2946"/>
                  </a:lnTo>
                  <a:lnTo>
                    <a:pt x="12665"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37" name="Google Shape;953;p55"/>
            <p:cNvSpPr/>
            <p:nvPr/>
          </p:nvSpPr>
          <p:spPr>
            <a:xfrm>
              <a:off x="3501450" y="2792775"/>
              <a:ext cx="595150" cy="844250"/>
            </a:xfrm>
            <a:custGeom>
              <a:avLst/>
              <a:gdLst/>
              <a:ahLst/>
              <a:cxnLst/>
              <a:rect l="l" t="t" r="r" b="b"/>
              <a:pathLst>
                <a:path w="23806" h="33770" extrusionOk="0">
                  <a:moveTo>
                    <a:pt x="14482" y="0"/>
                  </a:moveTo>
                  <a:lnTo>
                    <a:pt x="13125" y="1168"/>
                  </a:lnTo>
                  <a:cubicBezTo>
                    <a:pt x="13125" y="1168"/>
                    <a:pt x="16826" y="6628"/>
                    <a:pt x="15177" y="7724"/>
                  </a:cubicBezTo>
                  <a:cubicBezTo>
                    <a:pt x="13619" y="8759"/>
                    <a:pt x="12411" y="9173"/>
                    <a:pt x="11476" y="9173"/>
                  </a:cubicBezTo>
                  <a:cubicBezTo>
                    <a:pt x="7708" y="9173"/>
                    <a:pt x="8355" y="2452"/>
                    <a:pt x="8355" y="2452"/>
                  </a:cubicBezTo>
                  <a:lnTo>
                    <a:pt x="8355" y="2452"/>
                  </a:lnTo>
                  <a:lnTo>
                    <a:pt x="1344" y="3221"/>
                  </a:lnTo>
                  <a:lnTo>
                    <a:pt x="0" y="3665"/>
                  </a:lnTo>
                  <a:lnTo>
                    <a:pt x="2478" y="13286"/>
                  </a:lnTo>
                  <a:lnTo>
                    <a:pt x="5664" y="29765"/>
                  </a:lnTo>
                  <a:cubicBezTo>
                    <a:pt x="5664" y="29765"/>
                    <a:pt x="9612" y="32632"/>
                    <a:pt x="13691" y="33431"/>
                  </a:cubicBezTo>
                  <a:cubicBezTo>
                    <a:pt x="14988" y="33685"/>
                    <a:pt x="16199" y="33770"/>
                    <a:pt x="17238" y="33770"/>
                  </a:cubicBezTo>
                  <a:cubicBezTo>
                    <a:pt x="19315" y="33770"/>
                    <a:pt x="20702" y="33431"/>
                    <a:pt x="20702" y="33431"/>
                  </a:cubicBezTo>
                  <a:cubicBezTo>
                    <a:pt x="22621" y="30490"/>
                    <a:pt x="23805" y="17030"/>
                    <a:pt x="23805" y="17030"/>
                  </a:cubicBezTo>
                  <a:cubicBezTo>
                    <a:pt x="23805" y="5224"/>
                    <a:pt x="14482" y="0"/>
                    <a:pt x="14482"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8" name="Google Shape;954;p55"/>
            <p:cNvSpPr/>
            <p:nvPr/>
          </p:nvSpPr>
          <p:spPr>
            <a:xfrm>
              <a:off x="3682025" y="2757125"/>
              <a:ext cx="71450" cy="23625"/>
            </a:xfrm>
            <a:custGeom>
              <a:avLst/>
              <a:gdLst/>
              <a:ahLst/>
              <a:cxnLst/>
              <a:rect l="l" t="t" r="r" b="b"/>
              <a:pathLst>
                <a:path w="2858" h="945" extrusionOk="0">
                  <a:moveTo>
                    <a:pt x="2858" y="0"/>
                  </a:moveTo>
                  <a:cubicBezTo>
                    <a:pt x="2155" y="176"/>
                    <a:pt x="1518" y="225"/>
                    <a:pt x="1025" y="225"/>
                  </a:cubicBezTo>
                  <a:cubicBezTo>
                    <a:pt x="396" y="225"/>
                    <a:pt x="0" y="145"/>
                    <a:pt x="0" y="145"/>
                  </a:cubicBezTo>
                  <a:lnTo>
                    <a:pt x="0" y="145"/>
                  </a:lnTo>
                  <a:cubicBezTo>
                    <a:pt x="489" y="412"/>
                    <a:pt x="778" y="945"/>
                    <a:pt x="778" y="945"/>
                  </a:cubicBezTo>
                  <a:cubicBezTo>
                    <a:pt x="778" y="945"/>
                    <a:pt x="778" y="945"/>
                    <a:pt x="778" y="945"/>
                  </a:cubicBezTo>
                  <a:cubicBezTo>
                    <a:pt x="2068" y="767"/>
                    <a:pt x="2857" y="0"/>
                    <a:pt x="2858"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9" name="Google Shape;955;p55"/>
            <p:cNvSpPr/>
            <p:nvPr/>
          </p:nvSpPr>
          <p:spPr>
            <a:xfrm>
              <a:off x="3511125" y="2638375"/>
              <a:ext cx="79475" cy="44500"/>
            </a:xfrm>
            <a:custGeom>
              <a:avLst/>
              <a:gdLst/>
              <a:ahLst/>
              <a:cxnLst/>
              <a:rect l="l" t="t" r="r" b="b"/>
              <a:pathLst>
                <a:path w="3179" h="1780" extrusionOk="0">
                  <a:moveTo>
                    <a:pt x="1245" y="0"/>
                  </a:moveTo>
                  <a:cubicBezTo>
                    <a:pt x="999" y="0"/>
                    <a:pt x="759" y="98"/>
                    <a:pt x="579" y="383"/>
                  </a:cubicBezTo>
                  <a:cubicBezTo>
                    <a:pt x="0" y="1298"/>
                    <a:pt x="3179" y="1779"/>
                    <a:pt x="3179" y="1779"/>
                  </a:cubicBezTo>
                  <a:lnTo>
                    <a:pt x="2361" y="480"/>
                  </a:lnTo>
                  <a:cubicBezTo>
                    <a:pt x="2361" y="480"/>
                    <a:pt x="1790" y="0"/>
                    <a:pt x="1245"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40" name="Google Shape;956;p55"/>
            <p:cNvSpPr/>
            <p:nvPr/>
          </p:nvSpPr>
          <p:spPr>
            <a:xfrm>
              <a:off x="2677475" y="4955850"/>
              <a:ext cx="168900" cy="246200"/>
            </a:xfrm>
            <a:custGeom>
              <a:avLst/>
              <a:gdLst/>
              <a:ahLst/>
              <a:cxnLst/>
              <a:rect l="l" t="t" r="r" b="b"/>
              <a:pathLst>
                <a:path w="6756" h="9848" extrusionOk="0">
                  <a:moveTo>
                    <a:pt x="6755" y="0"/>
                  </a:moveTo>
                  <a:cubicBezTo>
                    <a:pt x="6755" y="0"/>
                    <a:pt x="5028" y="751"/>
                    <a:pt x="4578" y="1202"/>
                  </a:cubicBezTo>
                  <a:cubicBezTo>
                    <a:pt x="4128" y="1652"/>
                    <a:pt x="1" y="8781"/>
                    <a:pt x="526" y="9682"/>
                  </a:cubicBezTo>
                  <a:cubicBezTo>
                    <a:pt x="593" y="9798"/>
                    <a:pt x="720" y="9848"/>
                    <a:pt x="891" y="9848"/>
                  </a:cubicBezTo>
                  <a:cubicBezTo>
                    <a:pt x="2046" y="9848"/>
                    <a:pt x="5191" y="7525"/>
                    <a:pt x="5191" y="7525"/>
                  </a:cubicBezTo>
                  <a:lnTo>
                    <a:pt x="5191" y="7525"/>
                  </a:lnTo>
                  <a:cubicBezTo>
                    <a:pt x="5191" y="7525"/>
                    <a:pt x="5125" y="7538"/>
                    <a:pt x="5024" y="7538"/>
                  </a:cubicBezTo>
                  <a:cubicBezTo>
                    <a:pt x="4396" y="7538"/>
                    <a:pt x="2421" y="7051"/>
                    <a:pt x="6755"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41" name="Google Shape;957;p55"/>
            <p:cNvSpPr/>
            <p:nvPr/>
          </p:nvSpPr>
          <p:spPr>
            <a:xfrm>
              <a:off x="3639875" y="5191550"/>
              <a:ext cx="104625" cy="284350"/>
            </a:xfrm>
            <a:custGeom>
              <a:avLst/>
              <a:gdLst/>
              <a:ahLst/>
              <a:cxnLst/>
              <a:rect l="l" t="t" r="r" b="b"/>
              <a:pathLst>
                <a:path w="4185" h="11374" extrusionOk="0">
                  <a:moveTo>
                    <a:pt x="1943" y="1"/>
                  </a:moveTo>
                  <a:cubicBezTo>
                    <a:pt x="1943" y="1"/>
                    <a:pt x="717" y="1326"/>
                    <a:pt x="529" y="1934"/>
                  </a:cubicBezTo>
                  <a:cubicBezTo>
                    <a:pt x="339" y="2542"/>
                    <a:pt x="1" y="10774"/>
                    <a:pt x="885" y="11327"/>
                  </a:cubicBezTo>
                  <a:cubicBezTo>
                    <a:pt x="936" y="11358"/>
                    <a:pt x="991" y="11373"/>
                    <a:pt x="1051" y="11373"/>
                  </a:cubicBezTo>
                  <a:cubicBezTo>
                    <a:pt x="2038" y="11373"/>
                    <a:pt x="4185" y="7338"/>
                    <a:pt x="4185" y="7338"/>
                  </a:cubicBezTo>
                  <a:lnTo>
                    <a:pt x="4185" y="7338"/>
                  </a:lnTo>
                  <a:cubicBezTo>
                    <a:pt x="4185" y="7338"/>
                    <a:pt x="3887" y="7570"/>
                    <a:pt x="3505" y="7570"/>
                  </a:cubicBezTo>
                  <a:cubicBezTo>
                    <a:pt x="2695" y="7570"/>
                    <a:pt x="1504" y="6527"/>
                    <a:pt x="1943" y="20"/>
                  </a:cubicBezTo>
                  <a:lnTo>
                    <a:pt x="1943" y="1"/>
                  </a:lnTo>
                  <a:close/>
                </a:path>
              </a:pathLst>
            </a:custGeom>
            <a:solidFill>
              <a:schemeClr val="accent3"/>
            </a:solidFill>
            <a:ln>
              <a:noFill/>
            </a:ln>
          </p:spPr>
          <p:txBody>
            <a:bodyPr spcFirstLastPara="1" wrap="square" lIns="91425" tIns="91425" rIns="91425" bIns="91425" anchor="ctr" anchorCtr="0">
              <a:noAutofit/>
            </a:bodyPr>
            <a:lstStyle/>
            <a:p>
              <a:endParaRPr/>
            </a:p>
          </p:txBody>
        </p:sp>
      </p:grpSp>
      <p:sp>
        <p:nvSpPr>
          <p:cNvPr id="42" name="Google Shape;937;p55"/>
          <p:cNvSpPr txBox="1">
            <a:spLocks noGrp="1"/>
          </p:cNvSpPr>
          <p:nvPr>
            <p:ph type="subTitle" idx="4294967295"/>
          </p:nvPr>
        </p:nvSpPr>
        <p:spPr>
          <a:xfrm>
            <a:off x="3938867" y="2259636"/>
            <a:ext cx="3500778" cy="994552"/>
          </a:xfrm>
          <a:prstGeom prst="rect">
            <a:avLst/>
          </a:prstGeom>
        </p:spPr>
        <p:txBody>
          <a:bodyPr spcFirstLastPara="1" wrap="square" lIns="91425" tIns="91425" rIns="91425" bIns="91425" anchor="t" anchorCtr="0">
            <a:noAutofit/>
          </a:bodyPr>
          <a:lstStyle/>
          <a:p>
            <a:pPr marL="139700" indent="0">
              <a:buSzPts val="1400"/>
              <a:buNone/>
            </a:pPr>
            <a:r>
              <a:rPr lang="en-US" sz="1400" dirty="0" smtClean="0"/>
              <a:t>F</a:t>
            </a:r>
            <a:r>
              <a:rPr lang="en" sz="1400" dirty="0" smtClean="0"/>
              <a:t>or more information contact:</a:t>
            </a:r>
          </a:p>
          <a:p>
            <a:pPr marL="425450" indent="-285750">
              <a:buSzPts val="1400"/>
            </a:pPr>
            <a:r>
              <a:rPr lang="en" sz="1400" dirty="0" smtClean="0">
                <a:hlinkClick r:id="rId3"/>
              </a:rPr>
              <a:t>Sibane.Jobclopedia@gmail.com</a:t>
            </a:r>
            <a:endParaRPr lang="en" sz="1400" dirty="0" smtClean="0"/>
          </a:p>
          <a:p>
            <a:pPr marL="425450" indent="-285750">
              <a:buSzPts val="1400"/>
            </a:pPr>
            <a:r>
              <a:rPr lang="en" sz="1400" dirty="0" smtClean="0"/>
              <a:t>0635046577 (Call or what’sApp)</a:t>
            </a:r>
          </a:p>
        </p:txBody>
      </p:sp>
      <p:sp>
        <p:nvSpPr>
          <p:cNvPr id="43" name="Google Shape;1548;p71"/>
          <p:cNvSpPr txBox="1">
            <a:spLocks/>
          </p:cNvSpPr>
          <p:nvPr/>
        </p:nvSpPr>
        <p:spPr>
          <a:xfrm>
            <a:off x="3606867" y="2043082"/>
            <a:ext cx="3900180" cy="3237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9pPr>
          </a:lstStyle>
          <a:p>
            <a:r>
              <a:rPr lang="en-ZA" sz="2400" dirty="0" err="1" smtClean="0"/>
              <a:t>Sibane</a:t>
            </a:r>
            <a:r>
              <a:rPr lang="en-ZA" sz="2400" dirty="0" smtClean="0"/>
              <a:t> IT Solution</a:t>
            </a:r>
            <a:endParaRPr lang="en-US" sz="2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048" y="3182778"/>
            <a:ext cx="2615863" cy="17388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p:nvPr/>
        </p:nvSpPr>
        <p:spPr>
          <a:xfrm rot="10800000" flipH="1">
            <a:off x="-24809" y="1395693"/>
            <a:ext cx="3464191" cy="2940034"/>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384" name="Google Shape;384;p46"/>
          <p:cNvSpPr txBox="1">
            <a:spLocks noGrp="1"/>
          </p:cNvSpPr>
          <p:nvPr>
            <p:ph type="title"/>
          </p:nvPr>
        </p:nvSpPr>
        <p:spPr>
          <a:xfrm>
            <a:off x="799864" y="295351"/>
            <a:ext cx="7717500" cy="755700"/>
          </a:xfrm>
          <a:prstGeom prst="rect">
            <a:avLst/>
          </a:prstGeom>
        </p:spPr>
        <p:txBody>
          <a:bodyPr spcFirstLastPara="1" wrap="square" lIns="91425" tIns="91425" rIns="91425" bIns="91425" anchor="b" anchorCtr="0">
            <a:noAutofit/>
          </a:bodyPr>
          <a:lstStyle/>
          <a:p>
            <a:r>
              <a:rPr lang="en" dirty="0"/>
              <a:t>Introduction</a:t>
            </a:r>
            <a:endParaRPr dirty="0"/>
          </a:p>
        </p:txBody>
      </p:sp>
      <p:sp>
        <p:nvSpPr>
          <p:cNvPr id="385" name="Google Shape;385;p46"/>
          <p:cNvSpPr txBox="1">
            <a:spLocks noGrp="1"/>
          </p:cNvSpPr>
          <p:nvPr>
            <p:ph type="body" idx="1"/>
          </p:nvPr>
        </p:nvSpPr>
        <p:spPr>
          <a:xfrm>
            <a:off x="3439382" y="1149631"/>
            <a:ext cx="5235643" cy="3691309"/>
          </a:xfrm>
          <a:prstGeom prst="rect">
            <a:avLst/>
          </a:prstGeom>
        </p:spPr>
        <p:txBody>
          <a:bodyPr spcFirstLastPara="1" wrap="square" lIns="91425" tIns="91425" rIns="91425" bIns="91425" anchor="t" anchorCtr="0">
            <a:noAutofit/>
          </a:bodyPr>
          <a:lstStyle/>
          <a:p>
            <a:pPr marL="0" indent="0">
              <a:spcAft>
                <a:spcPts val="1600"/>
              </a:spcAft>
              <a:buNone/>
            </a:pPr>
            <a:r>
              <a:rPr lang="en-ZA" sz="1400" dirty="0"/>
              <a:t>Education is a human right, a powerful driver of development, and one of the strongest instruments for reducing poverty and improving health, gender equality, peace, and stability. It delivers large, consistent returns in terms of income, and is the most important factor to ensure equity and </a:t>
            </a:r>
            <a:r>
              <a:rPr lang="en-ZA" sz="1400" dirty="0" smtClean="0"/>
              <a:t>inclusion.</a:t>
            </a:r>
          </a:p>
          <a:p>
            <a:pPr marL="0" indent="0">
              <a:spcAft>
                <a:spcPts val="1600"/>
              </a:spcAft>
              <a:buNone/>
            </a:pPr>
            <a:r>
              <a:rPr lang="en-ZA" sz="1400" dirty="0"/>
              <a:t>Developing countries have made tremendous progress in getting children into the classroom and more children worldwide are </a:t>
            </a:r>
            <a:r>
              <a:rPr lang="en-ZA" sz="1400" dirty="0" smtClean="0"/>
              <a:t>now </a:t>
            </a:r>
            <a:r>
              <a:rPr lang="en-ZA" sz="1400" dirty="0"/>
              <a:t>in </a:t>
            </a:r>
            <a:r>
              <a:rPr lang="en-ZA" sz="1400" dirty="0" smtClean="0"/>
              <a:t>school, </a:t>
            </a:r>
            <a:r>
              <a:rPr lang="en-ZA" sz="1400" dirty="0"/>
              <a:t>But learning is not </a:t>
            </a:r>
            <a:r>
              <a:rPr lang="en-ZA" sz="1400" dirty="0" smtClean="0"/>
              <a:t>guaranteed.</a:t>
            </a:r>
          </a:p>
          <a:p>
            <a:pPr marL="0" indent="0">
              <a:spcAft>
                <a:spcPts val="1600"/>
              </a:spcAft>
              <a:buNone/>
            </a:pPr>
            <a:r>
              <a:rPr lang="en-ZA" sz="1400" dirty="0"/>
              <a:t>Making smart and effective investments in people’s education is critical for developing the human capital that will end extreme poverty. At the core of this strategy is the need to tackle the learning crisis, put an end to </a:t>
            </a:r>
            <a:r>
              <a:rPr lang="en-ZA" sz="1400" dirty="0" smtClean="0"/>
              <a:t>learning  poverty,</a:t>
            </a:r>
            <a:r>
              <a:rPr lang="en-ZA" dirty="0" smtClean="0"/>
              <a:t> </a:t>
            </a:r>
            <a:r>
              <a:rPr lang="en-ZA" sz="1400" dirty="0"/>
              <a:t>and help youth acquire the advanced cognitive, socioemotional, technical and digital skills they need to succeed in today’s world.</a:t>
            </a:r>
          </a:p>
        </p:txBody>
      </p:sp>
      <p:grpSp>
        <p:nvGrpSpPr>
          <p:cNvPr id="386" name="Google Shape;386;p46"/>
          <p:cNvGrpSpPr/>
          <p:nvPr/>
        </p:nvGrpSpPr>
        <p:grpSpPr>
          <a:xfrm>
            <a:off x="623984" y="1292398"/>
            <a:ext cx="2166605" cy="2146927"/>
            <a:chOff x="886600" y="1400288"/>
            <a:chExt cx="3043945" cy="3359131"/>
          </a:xfrm>
        </p:grpSpPr>
        <p:grpSp>
          <p:nvGrpSpPr>
            <p:cNvPr id="387" name="Google Shape;387;p46"/>
            <p:cNvGrpSpPr/>
            <p:nvPr/>
          </p:nvGrpSpPr>
          <p:grpSpPr>
            <a:xfrm>
              <a:off x="1623201" y="1400288"/>
              <a:ext cx="1658721" cy="1139708"/>
              <a:chOff x="1623201" y="1400288"/>
              <a:chExt cx="1658721" cy="1139708"/>
            </a:xfrm>
          </p:grpSpPr>
          <p:grpSp>
            <p:nvGrpSpPr>
              <p:cNvPr id="388" name="Google Shape;388;p46"/>
              <p:cNvGrpSpPr/>
              <p:nvPr/>
            </p:nvGrpSpPr>
            <p:grpSpPr>
              <a:xfrm>
                <a:off x="1623201" y="1930145"/>
                <a:ext cx="647710" cy="609850"/>
                <a:chOff x="1623201" y="1930145"/>
                <a:chExt cx="647710" cy="609850"/>
              </a:xfrm>
            </p:grpSpPr>
            <p:sp>
              <p:nvSpPr>
                <p:cNvPr id="389" name="Google Shape;389;p46"/>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390" name="Google Shape;390;p46"/>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91" name="Google Shape;391;p46"/>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92" name="Google Shape;392;p46"/>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endParaRPr/>
                </a:p>
              </p:txBody>
            </p:sp>
          </p:grpSp>
          <p:grpSp>
            <p:nvGrpSpPr>
              <p:cNvPr id="393" name="Google Shape;393;p46"/>
              <p:cNvGrpSpPr/>
              <p:nvPr/>
            </p:nvGrpSpPr>
            <p:grpSpPr>
              <a:xfrm>
                <a:off x="2402677" y="1400288"/>
                <a:ext cx="879245" cy="826249"/>
                <a:chOff x="2402677" y="1400288"/>
                <a:chExt cx="879245" cy="826249"/>
              </a:xfrm>
            </p:grpSpPr>
            <p:sp>
              <p:nvSpPr>
                <p:cNvPr id="394" name="Google Shape;394;p46"/>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395" name="Google Shape;395;p46"/>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96" name="Google Shape;396;p46"/>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97" name="Google Shape;397;p46"/>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endParaRPr/>
                </a:p>
              </p:txBody>
            </p:sp>
          </p:grpSp>
        </p:grpSp>
        <p:grpSp>
          <p:nvGrpSpPr>
            <p:cNvPr id="398" name="Google Shape;398;p46"/>
            <p:cNvGrpSpPr/>
            <p:nvPr/>
          </p:nvGrpSpPr>
          <p:grpSpPr>
            <a:xfrm>
              <a:off x="886600" y="2600723"/>
              <a:ext cx="3043945" cy="2158696"/>
              <a:chOff x="886600" y="2600723"/>
              <a:chExt cx="3043945" cy="2158696"/>
            </a:xfrm>
          </p:grpSpPr>
          <p:sp>
            <p:nvSpPr>
              <p:cNvPr id="399" name="Google Shape;399;p46"/>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400" name="Google Shape;400;p46"/>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endParaRPr/>
              </a:p>
            </p:txBody>
          </p:sp>
          <p:sp>
            <p:nvSpPr>
              <p:cNvPr id="401" name="Google Shape;401;p46"/>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endParaRPr dirty="0"/>
              </a:p>
            </p:txBody>
          </p:sp>
          <p:sp>
            <p:nvSpPr>
              <p:cNvPr id="402" name="Google Shape;402;p46"/>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403" name="Google Shape;403;p46"/>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endParaRPr dirty="0"/>
              </a:p>
            </p:txBody>
          </p:sp>
          <p:sp>
            <p:nvSpPr>
              <p:cNvPr id="404" name="Google Shape;404;p46"/>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405" name="Google Shape;405;p46"/>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406" name="Google Shape;406;p46"/>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07" name="Google Shape;407;p46"/>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408" name="Google Shape;408;p46"/>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09" name="Google Shape;409;p46"/>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endParaRPr/>
              </a:p>
            </p:txBody>
          </p:sp>
          <p:sp>
            <p:nvSpPr>
              <p:cNvPr id="410" name="Google Shape;410;p46"/>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11" name="Google Shape;411;p46"/>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412" name="Google Shape;412;p46"/>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13" name="Google Shape;413;p46"/>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14" name="Google Shape;414;p46"/>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15" name="Google Shape;415;p46"/>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16" name="Google Shape;416;p46"/>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417" name="Google Shape;417;p46"/>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18" name="Google Shape;418;p46"/>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19" name="Google Shape;419;p46"/>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420" name="Google Shape;420;p46"/>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21" name="Google Shape;421;p46"/>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22" name="Google Shape;422;p46"/>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23" name="Google Shape;423;p46"/>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24" name="Google Shape;424;p46"/>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425" name="Google Shape;425;p46"/>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426" name="Google Shape;426;p46"/>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spcFirstLastPara="1" wrap="square" lIns="91425" tIns="91425" rIns="91425" bIns="91425" anchor="ctr" anchorCtr="0">
                <a:noAutofit/>
              </a:bodyPr>
              <a:lstStyle/>
              <a:p>
                <a:endParaRPr/>
              </a:p>
            </p:txBody>
          </p:sp>
          <p:sp>
            <p:nvSpPr>
              <p:cNvPr id="427" name="Google Shape;427;p46"/>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spcFirstLastPara="1" wrap="square" lIns="91425" tIns="91425" rIns="91425" bIns="91425" anchor="ctr" anchorCtr="0">
                <a:noAutofit/>
              </a:bodyPr>
              <a:lstStyle/>
              <a:p>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86"/>
                                        </p:tgtEl>
                                        <p:attrNameLst>
                                          <p:attrName>style.visibility</p:attrName>
                                        </p:attrNameLst>
                                      </p:cBhvr>
                                      <p:to>
                                        <p:strVal val="visible"/>
                                      </p:to>
                                    </p:set>
                                    <p:anim calcmode="lin" valueType="num">
                                      <p:cBhvr additive="base">
                                        <p:cTn id="7" dur="1000"/>
                                        <p:tgtEl>
                                          <p:spTgt spid="386"/>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85"/>
                                        </p:tgtEl>
                                        <p:attrNameLst>
                                          <p:attrName>style.visibility</p:attrName>
                                        </p:attrNameLst>
                                      </p:cBhvr>
                                      <p:to>
                                        <p:strVal val="visible"/>
                                      </p:to>
                                    </p:set>
                                    <p:anim calcmode="lin" valueType="num">
                                      <p:cBhvr additive="base">
                                        <p:cTn id="10" dur="1000"/>
                                        <p:tgtEl>
                                          <p:spTgt spid="3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1384309" y="227546"/>
            <a:ext cx="5972185" cy="552185"/>
          </a:xfrm>
          <a:prstGeom prst="rect">
            <a:avLst/>
          </a:prstGeom>
        </p:spPr>
        <p:txBody>
          <a:bodyPr spcFirstLastPara="1" wrap="square" lIns="91425" tIns="91425" rIns="91425" bIns="91425" anchor="b" anchorCtr="0">
            <a:noAutofit/>
          </a:bodyPr>
          <a:lstStyle/>
          <a:p>
            <a:r>
              <a:rPr lang="en" sz="2800" dirty="0"/>
              <a:t>Problem vs. Solution</a:t>
            </a:r>
            <a:endParaRPr sz="2800" dirty="0"/>
          </a:p>
        </p:txBody>
      </p:sp>
      <p:sp>
        <p:nvSpPr>
          <p:cNvPr id="12" name="Subtitle 11"/>
          <p:cNvSpPr>
            <a:spLocks noGrp="1"/>
          </p:cNvSpPr>
          <p:nvPr>
            <p:ph type="subTitle" idx="1"/>
          </p:nvPr>
        </p:nvSpPr>
        <p:spPr>
          <a:xfrm>
            <a:off x="597648" y="1056999"/>
            <a:ext cx="8390964" cy="3912436"/>
          </a:xfrm>
        </p:spPr>
        <p:txBody>
          <a:bodyPr/>
          <a:lstStyle/>
          <a:p>
            <a:pPr algn="l"/>
            <a:r>
              <a:rPr lang="en-ZA" dirty="0" smtClean="0"/>
              <a:t>COVID-19 </a:t>
            </a:r>
            <a:r>
              <a:rPr lang="en-ZA" dirty="0"/>
              <a:t>has wreaked havoc on the lives of young children, students, and </a:t>
            </a:r>
            <a:r>
              <a:rPr lang="en-ZA" dirty="0" smtClean="0"/>
              <a:t>youth. </a:t>
            </a:r>
          </a:p>
          <a:p>
            <a:pPr algn="l"/>
            <a:r>
              <a:rPr lang="en-ZA" dirty="0" smtClean="0"/>
              <a:t>The disruption of societies and economies caused by the pandemic has aggravated </a:t>
            </a:r>
          </a:p>
          <a:p>
            <a:pPr algn="l"/>
            <a:r>
              <a:rPr lang="en-ZA" dirty="0" smtClean="0"/>
              <a:t>the </a:t>
            </a:r>
            <a:r>
              <a:rPr lang="en-ZA" dirty="0"/>
              <a:t>already existing global education crisis and impacting education in unprecedented ways</a:t>
            </a:r>
            <a:r>
              <a:rPr lang="en-ZA" dirty="0" smtClean="0"/>
              <a:t>.</a:t>
            </a:r>
          </a:p>
          <a:p>
            <a:pPr algn="l"/>
            <a:r>
              <a:rPr lang="en-ZA" dirty="0"/>
              <a:t>Children and youth in most countries have suffered major learning losses during </a:t>
            </a:r>
            <a:endParaRPr lang="en-ZA" dirty="0" smtClean="0"/>
          </a:p>
          <a:p>
            <a:pPr algn="l"/>
            <a:r>
              <a:rPr lang="en-ZA" dirty="0" smtClean="0"/>
              <a:t>the </a:t>
            </a:r>
            <a:r>
              <a:rPr lang="en-ZA" dirty="0"/>
              <a:t>pandemic. </a:t>
            </a:r>
            <a:endParaRPr lang="en-ZA" dirty="0" smtClean="0"/>
          </a:p>
          <a:p>
            <a:pPr algn="l"/>
            <a:endParaRPr lang="en-ZA" dirty="0" smtClean="0"/>
          </a:p>
          <a:p>
            <a:pPr algn="l"/>
            <a:r>
              <a:rPr lang="en-ZA" dirty="0" smtClean="0"/>
              <a:t>Rigorous </a:t>
            </a:r>
            <a:r>
              <a:rPr lang="en-ZA" dirty="0"/>
              <a:t>empirical evidence from various countries, including low-</a:t>
            </a:r>
            <a:r>
              <a:rPr lang="en-ZA" dirty="0" smtClean="0"/>
              <a:t>,middle-, </a:t>
            </a:r>
            <a:r>
              <a:rPr lang="en-ZA" dirty="0"/>
              <a:t>and </a:t>
            </a:r>
            <a:endParaRPr lang="en-ZA" dirty="0" smtClean="0"/>
          </a:p>
          <a:p>
            <a:pPr algn="l"/>
            <a:r>
              <a:rPr lang="en-ZA" dirty="0" smtClean="0"/>
              <a:t>high-income contexts across regions, reveals very steep losses. Each month of school closures led </a:t>
            </a:r>
          </a:p>
          <a:p>
            <a:pPr algn="l"/>
            <a:r>
              <a:rPr lang="en-ZA" dirty="0" smtClean="0"/>
              <a:t>to </a:t>
            </a:r>
            <a:r>
              <a:rPr lang="en-ZA" dirty="0"/>
              <a:t>a full month of lost learning, reflecting the limited effectiveness (on average) of remote learning</a:t>
            </a:r>
            <a:r>
              <a:rPr lang="en-ZA" dirty="0" smtClean="0"/>
              <a:t>.</a:t>
            </a:r>
          </a:p>
          <a:p>
            <a:pPr algn="l"/>
            <a:endParaRPr lang="en-ZA" dirty="0" smtClean="0"/>
          </a:p>
          <a:p>
            <a:pPr algn="l"/>
            <a:r>
              <a:rPr lang="en-ZA" dirty="0"/>
              <a:t>COVID-19 created an inequality catastrophe. Almost all countries provided some form of </a:t>
            </a:r>
            <a:endParaRPr lang="en-ZA" dirty="0" smtClean="0"/>
          </a:p>
          <a:p>
            <a:pPr algn="l"/>
            <a:r>
              <a:rPr lang="en-ZA" dirty="0" smtClean="0"/>
              <a:t>remote </a:t>
            </a:r>
            <a:r>
              <a:rPr lang="en-ZA" dirty="0"/>
              <a:t>education during school closures, but there was high inequality in access and uptake </a:t>
            </a:r>
            <a:endParaRPr lang="en-ZA" dirty="0" smtClean="0"/>
          </a:p>
          <a:p>
            <a:pPr algn="l"/>
            <a:r>
              <a:rPr lang="en-ZA" dirty="0" smtClean="0"/>
              <a:t>between </a:t>
            </a:r>
            <a:r>
              <a:rPr lang="en-ZA" dirty="0"/>
              <a:t>and within countries. Children from disadvantaged households were less likely to benefit </a:t>
            </a:r>
            <a:endParaRPr lang="en-ZA" dirty="0" smtClean="0"/>
          </a:p>
          <a:p>
            <a:pPr algn="l"/>
            <a:r>
              <a:rPr lang="en-ZA" dirty="0" smtClean="0"/>
              <a:t>from </a:t>
            </a:r>
            <a:r>
              <a:rPr lang="en-ZA" dirty="0"/>
              <a:t>remote learning than their peers, often due to a lack of electricity, connectivity, devices, </a:t>
            </a:r>
            <a:endParaRPr lang="en-ZA" dirty="0" smtClean="0"/>
          </a:p>
          <a:p>
            <a:pPr algn="l"/>
            <a:r>
              <a:rPr lang="en-ZA" dirty="0" smtClean="0"/>
              <a:t>and </a:t>
            </a:r>
            <a:r>
              <a:rPr lang="en-ZA" dirty="0"/>
              <a:t>caregiver </a:t>
            </a:r>
            <a:r>
              <a:rPr lang="en-ZA" dirty="0" smtClean="0"/>
              <a:t>support.</a:t>
            </a:r>
            <a:endParaRPr lang="en" dirty="0" smtClean="0"/>
          </a:p>
        </p:txBody>
      </p:sp>
      <p:cxnSp>
        <p:nvCxnSpPr>
          <p:cNvPr id="29" name="Google Shape;256;p43"/>
          <p:cNvCxnSpPr/>
          <p:nvPr/>
        </p:nvCxnSpPr>
        <p:spPr>
          <a:xfrm>
            <a:off x="2620370" y="714839"/>
            <a:ext cx="565282"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1384309" y="227546"/>
            <a:ext cx="5972185" cy="552185"/>
          </a:xfrm>
          <a:prstGeom prst="rect">
            <a:avLst/>
          </a:prstGeom>
        </p:spPr>
        <p:txBody>
          <a:bodyPr spcFirstLastPara="1" wrap="square" lIns="91425" tIns="91425" rIns="91425" bIns="91425" anchor="b" anchorCtr="0">
            <a:noAutofit/>
          </a:bodyPr>
          <a:lstStyle/>
          <a:p>
            <a:r>
              <a:rPr lang="en" sz="2800" dirty="0"/>
              <a:t>Problem vs. Solution</a:t>
            </a:r>
            <a:endParaRPr sz="2800" dirty="0"/>
          </a:p>
        </p:txBody>
      </p:sp>
      <p:sp>
        <p:nvSpPr>
          <p:cNvPr id="12" name="Subtitle 11"/>
          <p:cNvSpPr>
            <a:spLocks noGrp="1"/>
          </p:cNvSpPr>
          <p:nvPr>
            <p:ph type="subTitle" idx="1"/>
          </p:nvPr>
        </p:nvSpPr>
        <p:spPr>
          <a:xfrm>
            <a:off x="475129" y="1056999"/>
            <a:ext cx="8414872" cy="3912436"/>
          </a:xfrm>
        </p:spPr>
        <p:txBody>
          <a:bodyPr/>
          <a:lstStyle/>
          <a:p>
            <a:pPr algn="just"/>
            <a:r>
              <a:rPr lang="en-ZA" dirty="0"/>
              <a:t>Youth have also suffered a loss in human capital in terms of both skills and jobs. In many </a:t>
            </a:r>
            <a:endParaRPr lang="en-ZA" dirty="0" smtClean="0"/>
          </a:p>
          <a:p>
            <a:pPr algn="just"/>
            <a:r>
              <a:rPr lang="en-ZA" dirty="0" smtClean="0"/>
              <a:t>countries</a:t>
            </a:r>
            <a:r>
              <a:rPr lang="en-ZA" dirty="0"/>
              <a:t>, these declines in youth employment were more than twice as large as the declines in </a:t>
            </a:r>
            <a:endParaRPr lang="en-ZA" dirty="0" smtClean="0"/>
          </a:p>
          <a:p>
            <a:pPr algn="just"/>
            <a:r>
              <a:rPr lang="en-ZA" dirty="0" smtClean="0"/>
              <a:t>adult </a:t>
            </a:r>
            <a:r>
              <a:rPr lang="en-ZA" dirty="0"/>
              <a:t>employment. As a result, this generation of students, and especially the more </a:t>
            </a:r>
            <a:endParaRPr lang="en-ZA" dirty="0" smtClean="0"/>
          </a:p>
          <a:p>
            <a:pPr algn="just"/>
            <a:r>
              <a:rPr lang="en-ZA" dirty="0" smtClean="0"/>
              <a:t>Disadvantaged,  may </a:t>
            </a:r>
            <a:r>
              <a:rPr lang="en-ZA" dirty="0"/>
              <a:t>never achieve their full education and earnings potential</a:t>
            </a:r>
            <a:r>
              <a:rPr lang="en-ZA" dirty="0" smtClean="0"/>
              <a:t>.</a:t>
            </a:r>
          </a:p>
          <a:p>
            <a:pPr algn="just"/>
            <a:endParaRPr lang="en-ZA" dirty="0"/>
          </a:p>
          <a:p>
            <a:pPr algn="just"/>
            <a:r>
              <a:rPr lang="en-ZA" b="1" u="sng" dirty="0" smtClean="0"/>
              <a:t>EDU-WORLD</a:t>
            </a:r>
            <a:r>
              <a:rPr lang="en-ZA" dirty="0" smtClean="0"/>
              <a:t> is a mobile application that can help children and youth to reach their potential of getting </a:t>
            </a:r>
          </a:p>
          <a:p>
            <a:pPr algn="just"/>
            <a:r>
              <a:rPr lang="en-ZA" dirty="0" smtClean="0"/>
              <a:t>and improving their education throughout the world. It is based on offering people education from </a:t>
            </a:r>
          </a:p>
          <a:p>
            <a:pPr algn="just"/>
            <a:r>
              <a:rPr lang="en-ZA" dirty="0" smtClean="0"/>
              <a:t>pre-school then primary school followed by university. It offers gaming education for pre-school </a:t>
            </a:r>
          </a:p>
          <a:p>
            <a:pPr algn="just"/>
            <a:r>
              <a:rPr lang="en-ZA" dirty="0" smtClean="0"/>
              <a:t>children, then offers study materials and tests for primary and secondary students, finally it offers </a:t>
            </a:r>
          </a:p>
          <a:p>
            <a:pPr algn="just"/>
            <a:r>
              <a:rPr lang="en-ZA" dirty="0" smtClean="0"/>
              <a:t>course materials for college and university students. </a:t>
            </a:r>
          </a:p>
          <a:p>
            <a:pPr algn="just"/>
            <a:endParaRPr lang="en-ZA" dirty="0"/>
          </a:p>
          <a:p>
            <a:pPr algn="just"/>
            <a:r>
              <a:rPr lang="en-ZA" dirty="0" smtClean="0"/>
              <a:t>Students can have online tutors to teach to them in groups through video calling or they can request for </a:t>
            </a:r>
          </a:p>
          <a:p>
            <a:pPr algn="just"/>
            <a:r>
              <a:rPr lang="en-ZA" dirty="0" smtClean="0"/>
              <a:t>One-on-One sessions with the tutors. Students can also ask questions through in-app messaging for</a:t>
            </a:r>
          </a:p>
          <a:p>
            <a:pPr algn="just"/>
            <a:r>
              <a:rPr lang="en-ZA" dirty="0" smtClean="0"/>
              <a:t>certain topics they want to cover or they do not understand. The app also offers reading materials, </a:t>
            </a:r>
          </a:p>
          <a:p>
            <a:pPr algn="just"/>
            <a:r>
              <a:rPr lang="en-ZA" dirty="0" smtClean="0"/>
              <a:t>previous question papers and solutions to prepare for upcoming tests. The app can also keep track of</a:t>
            </a:r>
          </a:p>
          <a:p>
            <a:pPr algn="just"/>
            <a:r>
              <a:rPr lang="en-ZA" dirty="0" smtClean="0"/>
              <a:t>a student’s study progress and it has a calendar to allow students make events for tests, </a:t>
            </a:r>
          </a:p>
          <a:p>
            <a:pPr algn="just"/>
            <a:r>
              <a:rPr lang="en-ZA" dirty="0" smtClean="0"/>
              <a:t>study sessions, tutor sessions etc. </a:t>
            </a:r>
            <a:endParaRPr lang="en" dirty="0" smtClean="0"/>
          </a:p>
        </p:txBody>
      </p:sp>
      <p:cxnSp>
        <p:nvCxnSpPr>
          <p:cNvPr id="29" name="Google Shape;256;p43"/>
          <p:cNvCxnSpPr/>
          <p:nvPr/>
        </p:nvCxnSpPr>
        <p:spPr>
          <a:xfrm>
            <a:off x="2620370" y="714839"/>
            <a:ext cx="565282" cy="0"/>
          </a:xfrm>
          <a:prstGeom prst="straightConnector1">
            <a:avLst/>
          </a:prstGeom>
          <a:noFill/>
          <a:ln w="38100"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1932116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47"/>
          <p:cNvSpPr/>
          <p:nvPr/>
        </p:nvSpPr>
        <p:spPr>
          <a:xfrm>
            <a:off x="5443649" y="1553750"/>
            <a:ext cx="2642700" cy="264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 name="Google Shape;456;p47"/>
          <p:cNvSpPr txBox="1">
            <a:spLocks noGrp="1"/>
          </p:cNvSpPr>
          <p:nvPr>
            <p:ph type="subTitle" idx="1"/>
          </p:nvPr>
        </p:nvSpPr>
        <p:spPr>
          <a:xfrm>
            <a:off x="660856" y="1299949"/>
            <a:ext cx="3821700" cy="507600"/>
          </a:xfrm>
          <a:prstGeom prst="rect">
            <a:avLst/>
          </a:prstGeom>
        </p:spPr>
        <p:txBody>
          <a:bodyPr spcFirstLastPara="1" wrap="square" lIns="91425" tIns="91425" rIns="91425" bIns="91425" anchor="t" anchorCtr="0">
            <a:noAutofit/>
          </a:bodyPr>
          <a:lstStyle/>
          <a:p>
            <a:pPr marL="0" indent="0"/>
            <a:r>
              <a:rPr lang="en" dirty="0"/>
              <a:t>Our Values</a:t>
            </a:r>
            <a:endParaRPr dirty="0"/>
          </a:p>
        </p:txBody>
      </p:sp>
      <p:sp>
        <p:nvSpPr>
          <p:cNvPr id="457" name="Google Shape;457;p47"/>
          <p:cNvSpPr txBox="1">
            <a:spLocks noGrp="1"/>
          </p:cNvSpPr>
          <p:nvPr>
            <p:ph type="body" idx="2"/>
          </p:nvPr>
        </p:nvSpPr>
        <p:spPr>
          <a:xfrm>
            <a:off x="324594" y="1684536"/>
            <a:ext cx="3821700" cy="3019081"/>
          </a:xfrm>
          <a:prstGeom prst="rect">
            <a:avLst/>
          </a:prstGeom>
        </p:spPr>
        <p:txBody>
          <a:bodyPr spcFirstLastPara="1" wrap="square" lIns="91425" tIns="91425" rIns="91425" bIns="91425" anchor="t" anchorCtr="0">
            <a:noAutofit/>
          </a:bodyPr>
          <a:lstStyle/>
          <a:p>
            <a:pPr>
              <a:spcBef>
                <a:spcPts val="1000"/>
              </a:spcBef>
            </a:pPr>
            <a:r>
              <a:rPr lang="en-ZA" dirty="0" smtClean="0"/>
              <a:t>To offers education through out the world.</a:t>
            </a:r>
            <a:endParaRPr lang="en-US" dirty="0" smtClean="0"/>
          </a:p>
          <a:p>
            <a:pPr>
              <a:spcBef>
                <a:spcPts val="1000"/>
              </a:spcBef>
            </a:pPr>
            <a:r>
              <a:rPr lang="en-ZA" dirty="0" smtClean="0"/>
              <a:t>To provide students with access to educational materials.</a:t>
            </a:r>
          </a:p>
          <a:p>
            <a:pPr>
              <a:spcBef>
                <a:spcPts val="1000"/>
              </a:spcBef>
            </a:pPr>
            <a:r>
              <a:rPr lang="en-ZA" dirty="0" smtClean="0"/>
              <a:t>To assess learning levels regularly and improvements</a:t>
            </a:r>
            <a:r>
              <a:rPr lang="en-ZA" dirty="0"/>
              <a:t>.</a:t>
            </a:r>
            <a:endParaRPr lang="en-US" dirty="0" smtClean="0"/>
          </a:p>
          <a:p>
            <a:pPr>
              <a:spcBef>
                <a:spcPts val="1000"/>
              </a:spcBef>
            </a:pPr>
            <a:r>
              <a:rPr lang="en-ZA" dirty="0" smtClean="0">
                <a:solidFill>
                  <a:schemeClr val="tx1"/>
                </a:solidFill>
              </a:rPr>
              <a:t>To provide learning with joy, purpose, and rigor for everyone, everywhere </a:t>
            </a:r>
            <a:endParaRPr lang="en-US" dirty="0" smtClean="0">
              <a:solidFill>
                <a:schemeClr val="tx1"/>
              </a:solidFill>
            </a:endParaRPr>
          </a:p>
          <a:p>
            <a:pPr marL="139700" indent="0">
              <a:spcBef>
                <a:spcPts val="1000"/>
              </a:spcBef>
              <a:spcAft>
                <a:spcPts val="1000"/>
              </a:spcAft>
              <a:buNone/>
            </a:pPr>
            <a:endParaRPr dirty="0">
              <a:solidFill>
                <a:schemeClr val="dk1"/>
              </a:solidFill>
            </a:endParaRPr>
          </a:p>
        </p:txBody>
      </p:sp>
      <p:sp>
        <p:nvSpPr>
          <p:cNvPr id="458" name="Google Shape;458;p47"/>
          <p:cNvSpPr txBox="1">
            <a:spLocks noGrp="1"/>
          </p:cNvSpPr>
          <p:nvPr>
            <p:ph type="title"/>
          </p:nvPr>
        </p:nvSpPr>
        <p:spPr>
          <a:xfrm>
            <a:off x="660856" y="177947"/>
            <a:ext cx="7717500" cy="755700"/>
          </a:xfrm>
          <a:prstGeom prst="rect">
            <a:avLst/>
          </a:prstGeom>
        </p:spPr>
        <p:txBody>
          <a:bodyPr spcFirstLastPara="1" wrap="square" lIns="91425" tIns="91425" rIns="91425" bIns="91425" anchor="b" anchorCtr="0">
            <a:noAutofit/>
          </a:bodyPr>
          <a:lstStyle/>
          <a:p>
            <a:r>
              <a:rPr lang="en" dirty="0"/>
              <a:t>Our Company</a:t>
            </a:r>
            <a:endParaRPr dirty="0"/>
          </a:p>
        </p:txBody>
      </p:sp>
      <p:sp>
        <p:nvSpPr>
          <p:cNvPr id="58" name="Rectangle 57">
            <a:extLst>
              <a:ext uri="{FF2B5EF4-FFF2-40B4-BE49-F238E27FC236}">
                <a16:creationId xmlns:a16="http://schemas.microsoft.com/office/drawing/2014/main" id="{41345802-151E-411E-8207-8A7CC68AB2EE}"/>
              </a:ext>
            </a:extLst>
          </p:cNvPr>
          <p:cNvSpPr/>
          <p:nvPr/>
        </p:nvSpPr>
        <p:spPr>
          <a:xfrm>
            <a:off x="6134268" y="2770387"/>
            <a:ext cx="184731" cy="923330"/>
          </a:xfrm>
          <a:prstGeom prst="rect">
            <a:avLst/>
          </a:prstGeom>
          <a:noFill/>
        </p:spPr>
        <p:txBody>
          <a:bodyPr wrap="square" lIns="91440" tIns="45720" rIns="91440" bIns="45720">
            <a:spAutoFit/>
          </a:bodyPr>
          <a:lstStyle/>
          <a:p>
            <a:pPr algn="ct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descr="A picture containing text, vector graphics&#10;&#10;Description automatically generated">
            <a:extLst>
              <a:ext uri="{FF2B5EF4-FFF2-40B4-BE49-F238E27FC236}">
                <a16:creationId xmlns:a16="http://schemas.microsoft.com/office/drawing/2014/main" id="{467CCB1C-2C8C-44C1-AA07-B7A98BB35ED7}"/>
              </a:ext>
            </a:extLst>
          </p:cNvPr>
          <p:cNvPicPr>
            <a:picLocks noChangeAspect="1"/>
          </p:cNvPicPr>
          <p:nvPr/>
        </p:nvPicPr>
        <p:blipFill rotWithShape="1">
          <a:blip r:embed="rId3"/>
          <a:srcRect t="-819" r="-819"/>
          <a:stretch/>
        </p:blipFill>
        <p:spPr>
          <a:xfrm>
            <a:off x="5443650" y="1553749"/>
            <a:ext cx="2642700" cy="26427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EEE85A-3A37-42C5-8E85-6A206893749F}"/>
              </a:ext>
            </a:extLst>
          </p:cNvPr>
          <p:cNvSpPr txBox="1"/>
          <p:nvPr/>
        </p:nvSpPr>
        <p:spPr>
          <a:xfrm>
            <a:off x="3130943" y="243282"/>
            <a:ext cx="3600221" cy="430887"/>
          </a:xfrm>
          <a:prstGeom prst="rect">
            <a:avLst/>
          </a:prstGeom>
          <a:noFill/>
        </p:spPr>
        <p:txBody>
          <a:bodyPr wrap="square" rtlCol="0">
            <a:spAutoFit/>
          </a:bodyPr>
          <a:lstStyle/>
          <a:p>
            <a:pPr lvl="0">
              <a:buClr>
                <a:srgbClr val="5C65CF"/>
              </a:buClr>
              <a:buSzPts val="1800"/>
            </a:pPr>
            <a:r>
              <a:rPr lang="en-ZA" sz="2200" b="1" dirty="0" smtClean="0">
                <a:solidFill>
                  <a:srgbClr val="5C65CF"/>
                </a:solidFill>
                <a:latin typeface="Advent Pro"/>
                <a:sym typeface="Advent Pro"/>
              </a:rPr>
              <a:t>STUDENTS</a:t>
            </a:r>
            <a:endParaRPr lang="en-US" sz="2200" b="1" dirty="0">
              <a:solidFill>
                <a:srgbClr val="5C65CF"/>
              </a:solidFill>
              <a:latin typeface="Advent Pro"/>
              <a:sym typeface="Advent Pro"/>
            </a:endParaRPr>
          </a:p>
        </p:txBody>
      </p:sp>
      <p:cxnSp>
        <p:nvCxnSpPr>
          <p:cNvPr id="5" name="Google Shape;256;p43"/>
          <p:cNvCxnSpPr/>
          <p:nvPr/>
        </p:nvCxnSpPr>
        <p:spPr>
          <a:xfrm>
            <a:off x="3275198" y="674169"/>
            <a:ext cx="565282" cy="0"/>
          </a:xfrm>
          <a:prstGeom prst="straightConnector1">
            <a:avLst/>
          </a:prstGeom>
          <a:noFill/>
          <a:ln w="38100" cap="flat" cmpd="sng">
            <a:solidFill>
              <a:schemeClr val="accent6"/>
            </a:solidFill>
            <a:prstDash val="solid"/>
            <a:round/>
            <a:headEnd type="none" w="med" len="med"/>
            <a:tailEnd type="none" w="med" len="med"/>
          </a:ln>
        </p:spPr>
      </p:cxnSp>
      <p:sp>
        <p:nvSpPr>
          <p:cNvPr id="9" name="Subtitle 11"/>
          <p:cNvSpPr txBox="1">
            <a:spLocks/>
          </p:cNvSpPr>
          <p:nvPr/>
        </p:nvSpPr>
        <p:spPr>
          <a:xfrm>
            <a:off x="113554" y="1056999"/>
            <a:ext cx="8854140" cy="37152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ZA" b="1" u="sng" dirty="0" smtClean="0"/>
              <a:t>EDU-WORLD</a:t>
            </a:r>
            <a:r>
              <a:rPr lang="en-ZA" dirty="0" smtClean="0"/>
              <a:t> Offers students variety learning materials depending on the students.</a:t>
            </a:r>
          </a:p>
          <a:p>
            <a:pPr algn="just"/>
            <a:endParaRPr lang="en-ZA" dirty="0"/>
          </a:p>
          <a:p>
            <a:pPr algn="just"/>
            <a:r>
              <a:rPr lang="en-ZA" b="1" u="sng" dirty="0" smtClean="0"/>
              <a:t>Pre-school children</a:t>
            </a:r>
            <a:r>
              <a:rPr lang="en-ZA" dirty="0" smtClean="0"/>
              <a:t> : Can use the app to get learning gaming. Like how to count from one to ten, how to do spellings, how to pronounce words etc.</a:t>
            </a:r>
          </a:p>
          <a:p>
            <a:pPr algn="just"/>
            <a:endParaRPr lang="en-ZA" dirty="0"/>
          </a:p>
          <a:p>
            <a:pPr algn="just"/>
            <a:r>
              <a:rPr lang="en-ZA" b="1" u="sng" dirty="0" smtClean="0"/>
              <a:t>Primary and secondary school </a:t>
            </a:r>
            <a:r>
              <a:rPr lang="en-ZA" dirty="0" smtClean="0"/>
              <a:t>: can use the app to get learning materials, consult with tutors or book appointments with tutors, in-app messaging to ask questions, calendar to books events such as tests and study sessions, keep track of their studying, get previous question papers and solutions. Can </a:t>
            </a:r>
            <a:r>
              <a:rPr lang="en-ZA" dirty="0"/>
              <a:t>get tips on how to study and prepare for </a:t>
            </a:r>
            <a:r>
              <a:rPr lang="en-ZA" dirty="0" smtClean="0"/>
              <a:t>tests. They can select types of subjects they are studying or want to study, and add more subjects they are interested learning. </a:t>
            </a:r>
            <a:r>
              <a:rPr lang="en-ZA" dirty="0"/>
              <a:t>teachers or </a:t>
            </a:r>
            <a:r>
              <a:rPr lang="en-ZA" dirty="0" smtClean="0"/>
              <a:t>tutors.</a:t>
            </a:r>
            <a:endParaRPr lang="en-ZA" dirty="0"/>
          </a:p>
          <a:p>
            <a:pPr algn="just"/>
            <a:endParaRPr lang="en-ZA" dirty="0"/>
          </a:p>
          <a:p>
            <a:pPr algn="just"/>
            <a:r>
              <a:rPr lang="en-ZA" b="1" u="sng" dirty="0" smtClean="0"/>
              <a:t>Tertiary or University </a:t>
            </a:r>
            <a:r>
              <a:rPr lang="en-ZA" dirty="0" smtClean="0"/>
              <a:t>: </a:t>
            </a:r>
            <a:r>
              <a:rPr lang="en-ZA" dirty="0"/>
              <a:t>can use the app to get learning materials, consult with tutors or book appointments with tutors, in-app messaging to ask questions, calendar to books events such as tests and study sessions, keep track of their studying, get previous question papers and solutions</a:t>
            </a:r>
            <a:r>
              <a:rPr lang="en-ZA" dirty="0" smtClean="0"/>
              <a:t>. Can get tips on how to study and prepare for tests. They can select the course they are doing or want to do, </a:t>
            </a:r>
            <a:r>
              <a:rPr lang="en-ZA" dirty="0"/>
              <a:t>and add </a:t>
            </a:r>
            <a:r>
              <a:rPr lang="en-ZA" dirty="0" smtClean="0"/>
              <a:t>other courses they </a:t>
            </a:r>
            <a:r>
              <a:rPr lang="en-ZA" dirty="0"/>
              <a:t>are interested learning</a:t>
            </a:r>
            <a:r>
              <a:rPr lang="en-ZA" dirty="0" smtClean="0"/>
              <a:t>. They can also access previous videos of teachers or tutors.</a:t>
            </a:r>
            <a:endParaRPr lang="en-ZA" dirty="0"/>
          </a:p>
        </p:txBody>
      </p:sp>
    </p:spTree>
    <p:extLst>
      <p:ext uri="{BB962C8B-B14F-4D97-AF65-F5344CB8AC3E}">
        <p14:creationId xmlns:p14="http://schemas.microsoft.com/office/powerpoint/2010/main" val="165604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EEE85A-3A37-42C5-8E85-6A206893749F}"/>
              </a:ext>
            </a:extLst>
          </p:cNvPr>
          <p:cNvSpPr txBox="1"/>
          <p:nvPr/>
        </p:nvSpPr>
        <p:spPr>
          <a:xfrm>
            <a:off x="3130943" y="243282"/>
            <a:ext cx="3600221" cy="430887"/>
          </a:xfrm>
          <a:prstGeom prst="rect">
            <a:avLst/>
          </a:prstGeom>
          <a:noFill/>
        </p:spPr>
        <p:txBody>
          <a:bodyPr wrap="square" rtlCol="0">
            <a:spAutoFit/>
          </a:bodyPr>
          <a:lstStyle/>
          <a:p>
            <a:pPr lvl="0">
              <a:buClr>
                <a:srgbClr val="5C65CF"/>
              </a:buClr>
              <a:buSzPts val="1800"/>
            </a:pPr>
            <a:r>
              <a:rPr lang="en-ZA" sz="2200" b="1" dirty="0" smtClean="0">
                <a:solidFill>
                  <a:srgbClr val="5C65CF"/>
                </a:solidFill>
                <a:latin typeface="Advent Pro"/>
                <a:sym typeface="Advent Pro"/>
              </a:rPr>
              <a:t>Parents</a:t>
            </a:r>
            <a:endParaRPr lang="en-US" sz="2200" b="1" dirty="0">
              <a:solidFill>
                <a:srgbClr val="5C65CF"/>
              </a:solidFill>
              <a:latin typeface="Advent Pro"/>
              <a:sym typeface="Advent Pro"/>
            </a:endParaRPr>
          </a:p>
        </p:txBody>
      </p:sp>
      <p:cxnSp>
        <p:nvCxnSpPr>
          <p:cNvPr id="5" name="Google Shape;256;p43"/>
          <p:cNvCxnSpPr/>
          <p:nvPr/>
        </p:nvCxnSpPr>
        <p:spPr>
          <a:xfrm>
            <a:off x="3275198" y="674169"/>
            <a:ext cx="565282" cy="0"/>
          </a:xfrm>
          <a:prstGeom prst="straightConnector1">
            <a:avLst/>
          </a:prstGeom>
          <a:noFill/>
          <a:ln w="38100" cap="flat" cmpd="sng">
            <a:solidFill>
              <a:schemeClr val="accent6"/>
            </a:solidFill>
            <a:prstDash val="solid"/>
            <a:round/>
            <a:headEnd type="none" w="med" len="med"/>
            <a:tailEnd type="none" w="med" len="med"/>
          </a:ln>
        </p:spPr>
      </p:cxnSp>
      <p:sp>
        <p:nvSpPr>
          <p:cNvPr id="9" name="Subtitle 11"/>
          <p:cNvSpPr txBox="1">
            <a:spLocks/>
          </p:cNvSpPr>
          <p:nvPr/>
        </p:nvSpPr>
        <p:spPr>
          <a:xfrm>
            <a:off x="657412" y="997234"/>
            <a:ext cx="7912847" cy="39124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ZA" b="1" u="sng" dirty="0" smtClean="0"/>
              <a:t>EDU-WORLD</a:t>
            </a:r>
            <a:r>
              <a:rPr lang="en-ZA" dirty="0" smtClean="0"/>
              <a:t> Offers parents to be part of their children’s educational process. Parents can use the app to :</a:t>
            </a:r>
          </a:p>
          <a:p>
            <a:pPr algn="just"/>
            <a:endParaRPr lang="en-ZA" dirty="0"/>
          </a:p>
          <a:p>
            <a:pPr marL="285750" indent="-285750" algn="just">
              <a:buFont typeface="Arial" panose="020B0604020202020204" pitchFamily="34" charset="0"/>
              <a:buChar char="•"/>
            </a:pPr>
            <a:r>
              <a:rPr lang="en-ZA" dirty="0" smtClean="0"/>
              <a:t>Monitor their children’s study process.</a:t>
            </a:r>
          </a:p>
          <a:p>
            <a:pPr marL="285750" indent="-285750" algn="just">
              <a:buFont typeface="Arial" panose="020B0604020202020204" pitchFamily="34" charset="0"/>
              <a:buChar char="•"/>
            </a:pPr>
            <a:r>
              <a:rPr lang="en-ZA" dirty="0" smtClean="0"/>
              <a:t>Monitor their children’s learning progress</a:t>
            </a:r>
            <a:r>
              <a:rPr lang="en-ZA" dirty="0"/>
              <a:t>.</a:t>
            </a:r>
            <a:endParaRPr lang="en-ZA" dirty="0" smtClean="0"/>
          </a:p>
          <a:p>
            <a:pPr marL="285750" indent="-285750" algn="just">
              <a:buFont typeface="Arial" panose="020B0604020202020204" pitchFamily="34" charset="0"/>
              <a:buChar char="•"/>
            </a:pPr>
            <a:r>
              <a:rPr lang="en-ZA" dirty="0" smtClean="0"/>
              <a:t>Help their children’s with studying and preparing for tests or assessments.</a:t>
            </a:r>
          </a:p>
          <a:p>
            <a:pPr marL="285750" indent="-285750" algn="just">
              <a:buFont typeface="Arial" panose="020B0604020202020204" pitchFamily="34" charset="0"/>
              <a:buChar char="•"/>
            </a:pPr>
            <a:r>
              <a:rPr lang="en-ZA" dirty="0"/>
              <a:t>Monitor their </a:t>
            </a:r>
            <a:r>
              <a:rPr lang="en-ZA" dirty="0" smtClean="0"/>
              <a:t>children’s messaging with tutors.</a:t>
            </a:r>
          </a:p>
          <a:p>
            <a:pPr marL="285750" indent="-285750" algn="just">
              <a:buFont typeface="Arial" panose="020B0604020202020204" pitchFamily="34" charset="0"/>
              <a:buChar char="•"/>
            </a:pPr>
            <a:r>
              <a:rPr lang="en-ZA" dirty="0"/>
              <a:t>Monitor their </a:t>
            </a:r>
            <a:r>
              <a:rPr lang="en-ZA" dirty="0" smtClean="0"/>
              <a:t>children’s tutoring sessions.</a:t>
            </a:r>
          </a:p>
          <a:p>
            <a:pPr marL="285750" indent="-285750" algn="just">
              <a:buFont typeface="Arial" panose="020B0604020202020204" pitchFamily="34" charset="0"/>
              <a:buChar char="•"/>
            </a:pPr>
            <a:r>
              <a:rPr lang="en-ZA" dirty="0" smtClean="0"/>
              <a:t>Can get feedback from tutors and teachers about their child. </a:t>
            </a:r>
          </a:p>
          <a:p>
            <a:pPr marL="285750" indent="-285750" algn="just">
              <a:buFont typeface="Arial" panose="020B0604020202020204" pitchFamily="34" charset="0"/>
              <a:buChar char="•"/>
            </a:pPr>
            <a:r>
              <a:rPr lang="en-ZA" dirty="0" smtClean="0"/>
              <a:t>etc.</a:t>
            </a:r>
          </a:p>
          <a:p>
            <a:pPr marL="285750" indent="-285750" algn="just">
              <a:buFont typeface="Arial" panose="020B0604020202020204" pitchFamily="34" charset="0"/>
              <a:buChar char="•"/>
            </a:pPr>
            <a:endParaRPr lang="en-ZA" dirty="0"/>
          </a:p>
          <a:p>
            <a:pPr algn="just"/>
            <a:r>
              <a:rPr lang="en-ZA" dirty="0" smtClean="0"/>
              <a:t>Parents play an important role in a child’s growth and learning, hence including parents in the app they can have a role in their child’s learning.</a:t>
            </a:r>
          </a:p>
          <a:p>
            <a:pPr algn="just"/>
            <a:endParaRPr lang="en-ZA" dirty="0" smtClean="0"/>
          </a:p>
        </p:txBody>
      </p:sp>
    </p:spTree>
    <p:extLst>
      <p:ext uri="{BB962C8B-B14F-4D97-AF65-F5344CB8AC3E}">
        <p14:creationId xmlns:p14="http://schemas.microsoft.com/office/powerpoint/2010/main" val="312297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EEE85A-3A37-42C5-8E85-6A206893749F}"/>
              </a:ext>
            </a:extLst>
          </p:cNvPr>
          <p:cNvSpPr txBox="1"/>
          <p:nvPr/>
        </p:nvSpPr>
        <p:spPr>
          <a:xfrm>
            <a:off x="3130943" y="243282"/>
            <a:ext cx="3600221" cy="430887"/>
          </a:xfrm>
          <a:prstGeom prst="rect">
            <a:avLst/>
          </a:prstGeom>
          <a:noFill/>
        </p:spPr>
        <p:txBody>
          <a:bodyPr wrap="square" rtlCol="0">
            <a:spAutoFit/>
          </a:bodyPr>
          <a:lstStyle/>
          <a:p>
            <a:pPr lvl="0">
              <a:buClr>
                <a:srgbClr val="5C65CF"/>
              </a:buClr>
              <a:buSzPts val="1800"/>
            </a:pPr>
            <a:r>
              <a:rPr lang="en-ZA" sz="2200" b="1" dirty="0" smtClean="0">
                <a:solidFill>
                  <a:srgbClr val="5C65CF"/>
                </a:solidFill>
                <a:latin typeface="Advent Pro"/>
                <a:sym typeface="Advent Pro"/>
              </a:rPr>
              <a:t>Teachers/ Tutors</a:t>
            </a:r>
            <a:endParaRPr lang="en-US" sz="2200" b="1" dirty="0">
              <a:solidFill>
                <a:srgbClr val="5C65CF"/>
              </a:solidFill>
              <a:latin typeface="Advent Pro"/>
              <a:sym typeface="Advent Pro"/>
            </a:endParaRPr>
          </a:p>
        </p:txBody>
      </p:sp>
      <p:cxnSp>
        <p:nvCxnSpPr>
          <p:cNvPr id="5" name="Google Shape;256;p43"/>
          <p:cNvCxnSpPr/>
          <p:nvPr/>
        </p:nvCxnSpPr>
        <p:spPr>
          <a:xfrm>
            <a:off x="3275198" y="674169"/>
            <a:ext cx="565282" cy="0"/>
          </a:xfrm>
          <a:prstGeom prst="straightConnector1">
            <a:avLst/>
          </a:prstGeom>
          <a:noFill/>
          <a:ln w="38100" cap="flat" cmpd="sng">
            <a:solidFill>
              <a:schemeClr val="accent6"/>
            </a:solidFill>
            <a:prstDash val="solid"/>
            <a:round/>
            <a:headEnd type="none" w="med" len="med"/>
            <a:tailEnd type="none" w="med" len="med"/>
          </a:ln>
        </p:spPr>
      </p:cxnSp>
      <p:sp>
        <p:nvSpPr>
          <p:cNvPr id="9" name="Subtitle 11"/>
          <p:cNvSpPr txBox="1">
            <a:spLocks/>
          </p:cNvSpPr>
          <p:nvPr/>
        </p:nvSpPr>
        <p:spPr>
          <a:xfrm>
            <a:off x="394447" y="1033093"/>
            <a:ext cx="8160871" cy="39124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ZA" b="1" u="sng" dirty="0" smtClean="0"/>
              <a:t>EDU-WORLD</a:t>
            </a:r>
            <a:r>
              <a:rPr lang="en-ZA" dirty="0" smtClean="0"/>
              <a:t> Will have a variety of teachers and tutors around the world, each teacher/tutor will be teaching based on their qualifications. teachers/tutors will be able to :</a:t>
            </a:r>
          </a:p>
          <a:p>
            <a:pPr algn="just"/>
            <a:endParaRPr lang="en-ZA" dirty="0"/>
          </a:p>
          <a:p>
            <a:pPr marL="285750" indent="-285750" algn="just">
              <a:buFont typeface="Arial" panose="020B0604020202020204" pitchFamily="34" charset="0"/>
              <a:buChar char="•"/>
            </a:pPr>
            <a:r>
              <a:rPr lang="en-ZA" dirty="0" smtClean="0"/>
              <a:t>Post videos of their teaching sessions.</a:t>
            </a:r>
          </a:p>
          <a:p>
            <a:pPr marL="285750" indent="-285750" algn="just">
              <a:buFont typeface="Arial" panose="020B0604020202020204" pitchFamily="34" charset="0"/>
              <a:buChar char="•"/>
            </a:pPr>
            <a:r>
              <a:rPr lang="en-ZA" dirty="0" smtClean="0"/>
              <a:t>Answers questions posted by students on messaging platform.</a:t>
            </a:r>
          </a:p>
          <a:p>
            <a:pPr marL="285750" indent="-285750" algn="just">
              <a:buFont typeface="Arial" panose="020B0604020202020204" pitchFamily="34" charset="0"/>
              <a:buChar char="•"/>
            </a:pPr>
            <a:r>
              <a:rPr lang="en-ZA" dirty="0" smtClean="0"/>
              <a:t>Allow appointments for one-on-one tutoring.</a:t>
            </a:r>
          </a:p>
          <a:p>
            <a:pPr marL="285750" indent="-285750" algn="just">
              <a:buFont typeface="Arial" panose="020B0604020202020204" pitchFamily="34" charset="0"/>
              <a:buChar char="•"/>
            </a:pPr>
            <a:r>
              <a:rPr lang="en-ZA" dirty="0" smtClean="0"/>
              <a:t>Upload teaching materials for the students.</a:t>
            </a:r>
          </a:p>
          <a:p>
            <a:pPr marL="285750" indent="-285750" algn="just">
              <a:buFont typeface="Arial" panose="020B0604020202020204" pitchFamily="34" charset="0"/>
              <a:buChar char="•"/>
            </a:pPr>
            <a:r>
              <a:rPr lang="en-ZA" dirty="0" smtClean="0"/>
              <a:t>Assess students learning progress.</a:t>
            </a:r>
          </a:p>
          <a:p>
            <a:pPr marL="285750" indent="-285750" algn="just">
              <a:buFont typeface="Arial" panose="020B0604020202020204" pitchFamily="34" charset="0"/>
              <a:buChar char="•"/>
            </a:pPr>
            <a:r>
              <a:rPr lang="en-ZA" dirty="0" smtClean="0"/>
              <a:t>Give students tests or assessments.</a:t>
            </a:r>
          </a:p>
          <a:p>
            <a:pPr marL="285750" indent="-285750" algn="just">
              <a:buFont typeface="Arial" panose="020B0604020202020204" pitchFamily="34" charset="0"/>
              <a:buChar char="•"/>
            </a:pPr>
            <a:r>
              <a:rPr lang="en-ZA" dirty="0" smtClean="0"/>
              <a:t>Use the calendar to keep track of their schedules and sessions.</a:t>
            </a:r>
          </a:p>
          <a:p>
            <a:pPr marL="285750" indent="-285750" algn="just">
              <a:buFont typeface="Arial" panose="020B0604020202020204" pitchFamily="34" charset="0"/>
              <a:buChar char="•"/>
            </a:pPr>
            <a:r>
              <a:rPr lang="en-ZA" dirty="0" smtClean="0"/>
              <a:t>Give reviews and advices to students.</a:t>
            </a:r>
          </a:p>
          <a:p>
            <a:pPr marL="285750" indent="-285750" algn="just">
              <a:buFont typeface="Arial" panose="020B0604020202020204" pitchFamily="34" charset="0"/>
              <a:buChar char="•"/>
            </a:pPr>
            <a:r>
              <a:rPr lang="en-ZA" dirty="0" smtClean="0"/>
              <a:t>Upload revision guides</a:t>
            </a:r>
          </a:p>
          <a:p>
            <a:pPr marL="285750" indent="-285750" algn="just">
              <a:buFont typeface="Arial" panose="020B0604020202020204" pitchFamily="34" charset="0"/>
              <a:buChar char="•"/>
            </a:pPr>
            <a:r>
              <a:rPr lang="en-ZA" dirty="0" smtClean="0"/>
              <a:t>Etc.</a:t>
            </a:r>
          </a:p>
          <a:p>
            <a:pPr marL="285750" indent="-285750" algn="just">
              <a:buFont typeface="Arial" panose="020B0604020202020204" pitchFamily="34" charset="0"/>
              <a:buChar char="•"/>
            </a:pPr>
            <a:endParaRPr lang="en-ZA" dirty="0" smtClean="0"/>
          </a:p>
        </p:txBody>
      </p:sp>
    </p:spTree>
    <p:extLst>
      <p:ext uri="{BB962C8B-B14F-4D97-AF65-F5344CB8AC3E}">
        <p14:creationId xmlns:p14="http://schemas.microsoft.com/office/powerpoint/2010/main" val="197340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54"/>
          <p:cNvSpPr txBox="1">
            <a:spLocks noGrp="1"/>
          </p:cNvSpPr>
          <p:nvPr>
            <p:ph type="title"/>
          </p:nvPr>
        </p:nvSpPr>
        <p:spPr>
          <a:xfrm>
            <a:off x="895495" y="285834"/>
            <a:ext cx="7717500" cy="755700"/>
          </a:xfrm>
          <a:prstGeom prst="rect">
            <a:avLst/>
          </a:prstGeom>
        </p:spPr>
        <p:txBody>
          <a:bodyPr spcFirstLastPara="1" wrap="square" lIns="91425" tIns="91425" rIns="91425" bIns="91425" anchor="b" anchorCtr="0">
            <a:noAutofit/>
          </a:bodyPr>
          <a:lstStyle/>
          <a:p>
            <a:r>
              <a:rPr lang="en" dirty="0"/>
              <a:t>Product Overview</a:t>
            </a:r>
            <a:endParaRPr dirty="0"/>
          </a:p>
        </p:txBody>
      </p:sp>
      <p:grpSp>
        <p:nvGrpSpPr>
          <p:cNvPr id="814" name="Google Shape;814;p54"/>
          <p:cNvGrpSpPr/>
          <p:nvPr/>
        </p:nvGrpSpPr>
        <p:grpSpPr>
          <a:xfrm>
            <a:off x="6943540" y="1669517"/>
            <a:ext cx="2074031" cy="2433320"/>
            <a:chOff x="3382878" y="1743867"/>
            <a:chExt cx="2378258" cy="2830692"/>
          </a:xfrm>
        </p:grpSpPr>
        <p:grpSp>
          <p:nvGrpSpPr>
            <p:cNvPr id="815" name="Google Shape;815;p54"/>
            <p:cNvGrpSpPr/>
            <p:nvPr/>
          </p:nvGrpSpPr>
          <p:grpSpPr>
            <a:xfrm>
              <a:off x="3721712" y="1743867"/>
              <a:ext cx="1471648" cy="2830692"/>
              <a:chOff x="3721712" y="1743867"/>
              <a:chExt cx="1471648" cy="2830692"/>
            </a:xfrm>
          </p:grpSpPr>
          <p:sp>
            <p:nvSpPr>
              <p:cNvPr id="816" name="Google Shape;816;p54"/>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817" name="Google Shape;817;p54"/>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818" name="Google Shape;818;p54"/>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819" name="Google Shape;819;p54"/>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endParaRPr/>
              </a:p>
            </p:txBody>
          </p:sp>
          <p:sp>
            <p:nvSpPr>
              <p:cNvPr id="820" name="Google Shape;820;p54"/>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822" name="Google Shape;822;p54"/>
              <p:cNvSpPr/>
              <p:nvPr/>
            </p:nvSpPr>
            <p:spPr>
              <a:xfrm>
                <a:off x="3940426" y="3139011"/>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823" name="Google Shape;823;p54"/>
              <p:cNvSpPr/>
              <p:nvPr/>
            </p:nvSpPr>
            <p:spPr>
              <a:xfrm>
                <a:off x="4060627" y="2403099"/>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endParaRPr dirty="0"/>
              </a:p>
            </p:txBody>
          </p:sp>
          <p:sp>
            <p:nvSpPr>
              <p:cNvPr id="824" name="Google Shape;824;p54"/>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endParaRPr dirty="0"/>
              </a:p>
            </p:txBody>
          </p:sp>
          <p:sp>
            <p:nvSpPr>
              <p:cNvPr id="838" name="Google Shape;838;p54"/>
              <p:cNvSpPr/>
              <p:nvPr/>
            </p:nvSpPr>
            <p:spPr>
              <a:xfrm>
                <a:off x="4387121" y="2664447"/>
                <a:ext cx="22154" cy="22141"/>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858" name="Google Shape;858;p54"/>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endParaRPr/>
              </a:p>
            </p:txBody>
          </p:sp>
          <p:grpSp>
            <p:nvGrpSpPr>
              <p:cNvPr id="862" name="Google Shape;862;p54"/>
              <p:cNvGrpSpPr/>
              <p:nvPr/>
            </p:nvGrpSpPr>
            <p:grpSpPr>
              <a:xfrm>
                <a:off x="3952774" y="3305250"/>
                <a:ext cx="47245" cy="218527"/>
                <a:chOff x="4255611" y="3574691"/>
                <a:chExt cx="76647" cy="354523"/>
              </a:xfrm>
            </p:grpSpPr>
            <p:sp>
              <p:nvSpPr>
                <p:cNvPr id="869" name="Google Shape;869;p54"/>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endParaRPr/>
                </a:p>
              </p:txBody>
            </p:sp>
            <p:sp>
              <p:nvSpPr>
                <p:cNvPr id="872" name="Google Shape;872;p54"/>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873" name="Google Shape;873;p54"/>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874" name="Google Shape;874;p54"/>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grpSp>
          <p:nvGrpSpPr>
            <p:cNvPr id="876" name="Google Shape;876;p54"/>
            <p:cNvGrpSpPr/>
            <p:nvPr/>
          </p:nvGrpSpPr>
          <p:grpSpPr>
            <a:xfrm>
              <a:off x="5001130" y="2415731"/>
              <a:ext cx="760006" cy="2158828"/>
              <a:chOff x="5001130" y="2415731"/>
              <a:chExt cx="760006" cy="2158828"/>
            </a:xfrm>
          </p:grpSpPr>
          <p:sp>
            <p:nvSpPr>
              <p:cNvPr id="877" name="Google Shape;877;p54"/>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878" name="Google Shape;878;p54"/>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79" name="Google Shape;879;p54"/>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880" name="Google Shape;880;p54"/>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881" name="Google Shape;881;p54"/>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82" name="Google Shape;882;p54"/>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883" name="Google Shape;883;p54"/>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884" name="Google Shape;884;p54"/>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85" name="Google Shape;885;p54"/>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86" name="Google Shape;886;p54"/>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87" name="Google Shape;887;p54"/>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888" name="Google Shape;888;p54"/>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endParaRPr/>
              </a:p>
            </p:txBody>
          </p:sp>
          <p:sp>
            <p:nvSpPr>
              <p:cNvPr id="889" name="Google Shape;889;p54"/>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890" name="Google Shape;890;p54"/>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endParaRPr/>
              </a:p>
            </p:txBody>
          </p:sp>
          <p:sp>
            <p:nvSpPr>
              <p:cNvPr id="891" name="Google Shape;891;p54"/>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892" name="Google Shape;892;p54"/>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893" name="Google Shape;893;p54"/>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894" name="Google Shape;894;p54"/>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grpSp>
        <p:grpSp>
          <p:nvGrpSpPr>
            <p:cNvPr id="895" name="Google Shape;895;p54"/>
            <p:cNvGrpSpPr/>
            <p:nvPr/>
          </p:nvGrpSpPr>
          <p:grpSpPr>
            <a:xfrm>
              <a:off x="3382878" y="2622174"/>
              <a:ext cx="862266" cy="1952385"/>
              <a:chOff x="3382878" y="2622174"/>
              <a:chExt cx="862266" cy="1952385"/>
            </a:xfrm>
          </p:grpSpPr>
          <p:sp>
            <p:nvSpPr>
              <p:cNvPr id="896" name="Google Shape;896;p54"/>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897" name="Google Shape;897;p54"/>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898" name="Google Shape;898;p54"/>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899" name="Google Shape;899;p54"/>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900" name="Google Shape;900;p54"/>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901" name="Google Shape;901;p54"/>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902" name="Google Shape;902;p54"/>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sp>
            <p:nvSpPr>
              <p:cNvPr id="903" name="Google Shape;903;p54"/>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endParaRPr/>
              </a:p>
            </p:txBody>
          </p:sp>
          <p:sp>
            <p:nvSpPr>
              <p:cNvPr id="904" name="Google Shape;904;p54"/>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05" name="Google Shape;905;p54"/>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906" name="Google Shape;906;p54"/>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907" name="Google Shape;907;p54"/>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08" name="Google Shape;908;p54"/>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909" name="Google Shape;909;p54"/>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910" name="Google Shape;910;p54"/>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911" name="Google Shape;911;p54"/>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912" name="Google Shape;912;p54"/>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endParaRPr/>
              </a:p>
            </p:txBody>
          </p:sp>
        </p:grpSp>
      </p:grpSp>
      <p:grpSp>
        <p:nvGrpSpPr>
          <p:cNvPr id="110" name="Google Shape;11245;p87">
            <a:extLst>
              <a:ext uri="{FF2B5EF4-FFF2-40B4-BE49-F238E27FC236}">
                <a16:creationId xmlns:a16="http://schemas.microsoft.com/office/drawing/2014/main" id="{BAF12535-29AA-4358-BD76-B16482EEE79F}"/>
              </a:ext>
            </a:extLst>
          </p:cNvPr>
          <p:cNvGrpSpPr/>
          <p:nvPr/>
        </p:nvGrpSpPr>
        <p:grpSpPr>
          <a:xfrm>
            <a:off x="7535492" y="2235933"/>
            <a:ext cx="389567" cy="390329"/>
            <a:chOff x="4877760" y="2887459"/>
            <a:chExt cx="389567" cy="390329"/>
          </a:xfrm>
        </p:grpSpPr>
        <p:sp>
          <p:nvSpPr>
            <p:cNvPr id="111" name="Google Shape;11246;p87">
              <a:extLst>
                <a:ext uri="{FF2B5EF4-FFF2-40B4-BE49-F238E27FC236}">
                  <a16:creationId xmlns:a16="http://schemas.microsoft.com/office/drawing/2014/main" id="{3F63BA2C-F9D3-4664-8C45-9444DF9DBCDB}"/>
                </a:ext>
              </a:extLst>
            </p:cNvPr>
            <p:cNvSpPr/>
            <p:nvPr/>
          </p:nvSpPr>
          <p:spPr>
            <a:xfrm>
              <a:off x="5124079" y="2893052"/>
              <a:ext cx="118695" cy="91411"/>
            </a:xfrm>
            <a:custGeom>
              <a:avLst/>
              <a:gdLst/>
              <a:ahLst/>
              <a:cxnLst/>
              <a:rect l="l" t="t" r="r" b="b"/>
              <a:pathLst>
                <a:path w="4520" h="3481" extrusionOk="0">
                  <a:moveTo>
                    <a:pt x="340" y="0"/>
                  </a:moveTo>
                  <a:cubicBezTo>
                    <a:pt x="97" y="0"/>
                    <a:pt x="0" y="361"/>
                    <a:pt x="248" y="467"/>
                  </a:cubicBezTo>
                  <a:cubicBezTo>
                    <a:pt x="1799" y="974"/>
                    <a:pt x="3129" y="2008"/>
                    <a:pt x="4010" y="3376"/>
                  </a:cubicBezTo>
                  <a:cubicBezTo>
                    <a:pt x="4061" y="3450"/>
                    <a:pt x="4130" y="3481"/>
                    <a:pt x="4199" y="3481"/>
                  </a:cubicBezTo>
                  <a:cubicBezTo>
                    <a:pt x="4362" y="3481"/>
                    <a:pt x="4519" y="3306"/>
                    <a:pt x="4412" y="3118"/>
                  </a:cubicBezTo>
                  <a:cubicBezTo>
                    <a:pt x="3474" y="1654"/>
                    <a:pt x="2057" y="553"/>
                    <a:pt x="402" y="7"/>
                  </a:cubicBezTo>
                  <a:cubicBezTo>
                    <a:pt x="380" y="2"/>
                    <a:pt x="360" y="0"/>
                    <a:pt x="340"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12" name="Google Shape;11247;p87">
              <a:extLst>
                <a:ext uri="{FF2B5EF4-FFF2-40B4-BE49-F238E27FC236}">
                  <a16:creationId xmlns:a16="http://schemas.microsoft.com/office/drawing/2014/main" id="{8D5A8AD2-5840-422D-87C8-D3A15A1CAA6E}"/>
                </a:ext>
              </a:extLst>
            </p:cNvPr>
            <p:cNvSpPr/>
            <p:nvPr/>
          </p:nvSpPr>
          <p:spPr>
            <a:xfrm>
              <a:off x="4903390" y="2892396"/>
              <a:ext cx="120139" cy="92278"/>
            </a:xfrm>
            <a:custGeom>
              <a:avLst/>
              <a:gdLst/>
              <a:ahLst/>
              <a:cxnLst/>
              <a:rect l="l" t="t" r="r" b="b"/>
              <a:pathLst>
                <a:path w="4575" h="3514" extrusionOk="0">
                  <a:moveTo>
                    <a:pt x="4240" y="0"/>
                  </a:moveTo>
                  <a:cubicBezTo>
                    <a:pt x="4207" y="0"/>
                    <a:pt x="4172" y="7"/>
                    <a:pt x="4135" y="23"/>
                  </a:cubicBezTo>
                  <a:cubicBezTo>
                    <a:pt x="2461" y="559"/>
                    <a:pt x="1025" y="1659"/>
                    <a:pt x="68" y="3143"/>
                  </a:cubicBezTo>
                  <a:cubicBezTo>
                    <a:pt x="1" y="3258"/>
                    <a:pt x="30" y="3401"/>
                    <a:pt x="144" y="3478"/>
                  </a:cubicBezTo>
                  <a:cubicBezTo>
                    <a:pt x="185" y="3502"/>
                    <a:pt x="230" y="3513"/>
                    <a:pt x="273" y="3513"/>
                  </a:cubicBezTo>
                  <a:cubicBezTo>
                    <a:pt x="352" y="3513"/>
                    <a:pt x="427" y="3475"/>
                    <a:pt x="470" y="3401"/>
                  </a:cubicBezTo>
                  <a:cubicBezTo>
                    <a:pt x="1369" y="2014"/>
                    <a:pt x="2709" y="980"/>
                    <a:pt x="4279" y="473"/>
                  </a:cubicBezTo>
                  <a:cubicBezTo>
                    <a:pt x="4574" y="397"/>
                    <a:pt x="4482" y="0"/>
                    <a:pt x="4240"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13" name="Google Shape;11248;p87">
              <a:extLst>
                <a:ext uri="{FF2B5EF4-FFF2-40B4-BE49-F238E27FC236}">
                  <a16:creationId xmlns:a16="http://schemas.microsoft.com/office/drawing/2014/main" id="{9A247C7F-6E9C-4318-BB76-FBF7BB1FB4D1}"/>
                </a:ext>
              </a:extLst>
            </p:cNvPr>
            <p:cNvSpPr/>
            <p:nvPr/>
          </p:nvSpPr>
          <p:spPr>
            <a:xfrm>
              <a:off x="4901735" y="3179155"/>
              <a:ext cx="100313" cy="84347"/>
            </a:xfrm>
            <a:custGeom>
              <a:avLst/>
              <a:gdLst/>
              <a:ahLst/>
              <a:cxnLst/>
              <a:rect l="l" t="t" r="r" b="b"/>
              <a:pathLst>
                <a:path w="3820" h="3212" extrusionOk="0">
                  <a:moveTo>
                    <a:pt x="335" y="0"/>
                  </a:moveTo>
                  <a:cubicBezTo>
                    <a:pt x="166" y="0"/>
                    <a:pt x="1" y="193"/>
                    <a:pt x="140" y="386"/>
                  </a:cubicBezTo>
                  <a:cubicBezTo>
                    <a:pt x="916" y="1602"/>
                    <a:pt x="2035" y="2578"/>
                    <a:pt x="3356" y="3181"/>
                  </a:cubicBezTo>
                  <a:cubicBezTo>
                    <a:pt x="3398" y="3202"/>
                    <a:pt x="3438" y="3212"/>
                    <a:pt x="3475" y="3212"/>
                  </a:cubicBezTo>
                  <a:cubicBezTo>
                    <a:pt x="3701" y="3212"/>
                    <a:pt x="3819" y="2857"/>
                    <a:pt x="3548" y="2750"/>
                  </a:cubicBezTo>
                  <a:cubicBezTo>
                    <a:pt x="2313" y="2176"/>
                    <a:pt x="1270" y="1267"/>
                    <a:pt x="533" y="128"/>
                  </a:cubicBezTo>
                  <a:cubicBezTo>
                    <a:pt x="483" y="37"/>
                    <a:pt x="409" y="0"/>
                    <a:pt x="335"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14" name="Google Shape;11249;p87">
              <a:extLst>
                <a:ext uri="{FF2B5EF4-FFF2-40B4-BE49-F238E27FC236}">
                  <a16:creationId xmlns:a16="http://schemas.microsoft.com/office/drawing/2014/main" id="{84A1C371-121B-4F9A-A341-2BE4AC547CE0}"/>
                </a:ext>
              </a:extLst>
            </p:cNvPr>
            <p:cNvSpPr/>
            <p:nvPr/>
          </p:nvSpPr>
          <p:spPr>
            <a:xfrm>
              <a:off x="5145428" y="3179759"/>
              <a:ext cx="97346" cy="82929"/>
            </a:xfrm>
            <a:custGeom>
              <a:avLst/>
              <a:gdLst/>
              <a:ahLst/>
              <a:cxnLst/>
              <a:rect l="l" t="t" r="r" b="b"/>
              <a:pathLst>
                <a:path w="3707" h="3158" extrusionOk="0">
                  <a:moveTo>
                    <a:pt x="3386" y="0"/>
                  </a:moveTo>
                  <a:cubicBezTo>
                    <a:pt x="3317" y="0"/>
                    <a:pt x="3248" y="31"/>
                    <a:pt x="3197" y="105"/>
                  </a:cubicBezTo>
                  <a:cubicBezTo>
                    <a:pt x="2469" y="1234"/>
                    <a:pt x="1445" y="2134"/>
                    <a:pt x="230" y="2698"/>
                  </a:cubicBezTo>
                  <a:cubicBezTo>
                    <a:pt x="0" y="2813"/>
                    <a:pt x="77" y="3148"/>
                    <a:pt x="335" y="3158"/>
                  </a:cubicBezTo>
                  <a:cubicBezTo>
                    <a:pt x="373" y="3158"/>
                    <a:pt x="402" y="3148"/>
                    <a:pt x="440" y="3129"/>
                  </a:cubicBezTo>
                  <a:cubicBezTo>
                    <a:pt x="1732" y="2526"/>
                    <a:pt x="2823" y="1560"/>
                    <a:pt x="3599" y="363"/>
                  </a:cubicBezTo>
                  <a:cubicBezTo>
                    <a:pt x="3706" y="175"/>
                    <a:pt x="3549" y="0"/>
                    <a:pt x="3386" y="0"/>
                  </a:cubicBezTo>
                  <a:close/>
                </a:path>
              </a:pathLst>
            </a:custGeom>
            <a:solidFill>
              <a:srgbClr val="E3E9ED"/>
            </a:solidFill>
            <a:ln>
              <a:noFill/>
            </a:ln>
          </p:spPr>
          <p:txBody>
            <a:bodyPr spcFirstLastPara="1" wrap="square" lIns="91425" tIns="91425" rIns="91425" bIns="91425" anchor="ctr" anchorCtr="0">
              <a:noAutofit/>
            </a:bodyPr>
            <a:lstStyle/>
            <a:p>
              <a:endParaRPr/>
            </a:p>
          </p:txBody>
        </p:sp>
        <p:sp>
          <p:nvSpPr>
            <p:cNvPr id="115" name="Google Shape;11250;p87">
              <a:extLst>
                <a:ext uri="{FF2B5EF4-FFF2-40B4-BE49-F238E27FC236}">
                  <a16:creationId xmlns:a16="http://schemas.microsoft.com/office/drawing/2014/main" id="{7B2E853C-38E2-4FEA-8B60-F825B5374546}"/>
                </a:ext>
              </a:extLst>
            </p:cNvPr>
            <p:cNvSpPr/>
            <p:nvPr/>
          </p:nvSpPr>
          <p:spPr>
            <a:xfrm>
              <a:off x="4878784" y="3101320"/>
              <a:ext cx="125680" cy="66438"/>
            </a:xfrm>
            <a:custGeom>
              <a:avLst/>
              <a:gdLst/>
              <a:ahLst/>
              <a:cxnLst/>
              <a:rect l="l" t="t" r="r" b="b"/>
              <a:pathLst>
                <a:path w="4786" h="2530" extrusionOk="0">
                  <a:moveTo>
                    <a:pt x="1818" y="1"/>
                  </a:moveTo>
                  <a:lnTo>
                    <a:pt x="727" y="441"/>
                  </a:lnTo>
                  <a:cubicBezTo>
                    <a:pt x="622" y="479"/>
                    <a:pt x="526" y="537"/>
                    <a:pt x="440" y="613"/>
                  </a:cubicBezTo>
                  <a:lnTo>
                    <a:pt x="412" y="632"/>
                  </a:lnTo>
                  <a:lnTo>
                    <a:pt x="392" y="642"/>
                  </a:lnTo>
                  <a:lnTo>
                    <a:pt x="383" y="661"/>
                  </a:lnTo>
                  <a:lnTo>
                    <a:pt x="354" y="680"/>
                  </a:lnTo>
                  <a:cubicBezTo>
                    <a:pt x="163" y="872"/>
                    <a:pt x="29" y="1130"/>
                    <a:pt x="0" y="1398"/>
                  </a:cubicBezTo>
                  <a:lnTo>
                    <a:pt x="0" y="1446"/>
                  </a:lnTo>
                  <a:lnTo>
                    <a:pt x="0" y="1465"/>
                  </a:lnTo>
                  <a:lnTo>
                    <a:pt x="0" y="1503"/>
                  </a:lnTo>
                  <a:lnTo>
                    <a:pt x="0" y="1532"/>
                  </a:lnTo>
                  <a:lnTo>
                    <a:pt x="0" y="1589"/>
                  </a:lnTo>
                  <a:lnTo>
                    <a:pt x="0" y="1771"/>
                  </a:lnTo>
                  <a:lnTo>
                    <a:pt x="0" y="2307"/>
                  </a:lnTo>
                  <a:cubicBezTo>
                    <a:pt x="0" y="2430"/>
                    <a:pt x="106" y="2529"/>
                    <a:pt x="227" y="2529"/>
                  </a:cubicBezTo>
                  <a:cubicBezTo>
                    <a:pt x="237" y="2529"/>
                    <a:pt x="248" y="2529"/>
                    <a:pt x="258" y="2527"/>
                  </a:cubicBezTo>
                  <a:lnTo>
                    <a:pt x="4517" y="2527"/>
                  </a:lnTo>
                  <a:cubicBezTo>
                    <a:pt x="4528" y="2529"/>
                    <a:pt x="4538" y="2529"/>
                    <a:pt x="4549" y="2529"/>
                  </a:cubicBezTo>
                  <a:cubicBezTo>
                    <a:pt x="4670" y="2529"/>
                    <a:pt x="4776" y="2430"/>
                    <a:pt x="4785" y="2307"/>
                  </a:cubicBezTo>
                  <a:lnTo>
                    <a:pt x="4785" y="1781"/>
                  </a:lnTo>
                  <a:lnTo>
                    <a:pt x="4756" y="1599"/>
                  </a:lnTo>
                  <a:lnTo>
                    <a:pt x="4756" y="1541"/>
                  </a:lnTo>
                  <a:lnTo>
                    <a:pt x="4756" y="1532"/>
                  </a:lnTo>
                  <a:lnTo>
                    <a:pt x="4756" y="1503"/>
                  </a:lnTo>
                  <a:lnTo>
                    <a:pt x="4756" y="1474"/>
                  </a:lnTo>
                  <a:lnTo>
                    <a:pt x="4756" y="1455"/>
                  </a:lnTo>
                  <a:lnTo>
                    <a:pt x="4756" y="1407"/>
                  </a:lnTo>
                  <a:cubicBezTo>
                    <a:pt x="4728" y="1140"/>
                    <a:pt x="4603" y="881"/>
                    <a:pt x="4402" y="690"/>
                  </a:cubicBezTo>
                  <a:lnTo>
                    <a:pt x="4374" y="671"/>
                  </a:lnTo>
                  <a:lnTo>
                    <a:pt x="4364" y="651"/>
                  </a:lnTo>
                  <a:lnTo>
                    <a:pt x="4345" y="642"/>
                  </a:lnTo>
                  <a:lnTo>
                    <a:pt x="4316" y="623"/>
                  </a:lnTo>
                  <a:cubicBezTo>
                    <a:pt x="4230" y="546"/>
                    <a:pt x="4134" y="489"/>
                    <a:pt x="4029" y="450"/>
                  </a:cubicBezTo>
                  <a:lnTo>
                    <a:pt x="2929" y="10"/>
                  </a:lnTo>
                  <a:lnTo>
                    <a:pt x="2651" y="288"/>
                  </a:lnTo>
                  <a:lnTo>
                    <a:pt x="2373" y="556"/>
                  </a:lnTo>
                  <a:lnTo>
                    <a:pt x="2096" y="288"/>
                  </a:lnTo>
                  <a:lnTo>
                    <a:pt x="1818" y="1"/>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16" name="Google Shape;11251;p87">
              <a:extLst>
                <a:ext uri="{FF2B5EF4-FFF2-40B4-BE49-F238E27FC236}">
                  <a16:creationId xmlns:a16="http://schemas.microsoft.com/office/drawing/2014/main" id="{D2AECB9A-135C-483C-BB11-69C87D2B53BE}"/>
                </a:ext>
              </a:extLst>
            </p:cNvPr>
            <p:cNvSpPr/>
            <p:nvPr/>
          </p:nvSpPr>
          <p:spPr>
            <a:xfrm>
              <a:off x="4877760" y="3101819"/>
              <a:ext cx="51049" cy="65939"/>
            </a:xfrm>
            <a:custGeom>
              <a:avLst/>
              <a:gdLst/>
              <a:ahLst/>
              <a:cxnLst/>
              <a:rect l="l" t="t" r="r" b="b"/>
              <a:pathLst>
                <a:path w="1944" h="2511" extrusionOk="0">
                  <a:moveTo>
                    <a:pt x="1848" y="1"/>
                  </a:moveTo>
                  <a:lnTo>
                    <a:pt x="766" y="422"/>
                  </a:lnTo>
                  <a:cubicBezTo>
                    <a:pt x="297" y="613"/>
                    <a:pt x="1" y="1073"/>
                    <a:pt x="20" y="1580"/>
                  </a:cubicBezTo>
                  <a:lnTo>
                    <a:pt x="20" y="2288"/>
                  </a:lnTo>
                  <a:cubicBezTo>
                    <a:pt x="20" y="2411"/>
                    <a:pt x="125" y="2510"/>
                    <a:pt x="247" y="2510"/>
                  </a:cubicBezTo>
                  <a:cubicBezTo>
                    <a:pt x="257" y="2510"/>
                    <a:pt x="268" y="2510"/>
                    <a:pt x="278" y="2508"/>
                  </a:cubicBezTo>
                  <a:lnTo>
                    <a:pt x="336" y="2508"/>
                  </a:lnTo>
                  <a:lnTo>
                    <a:pt x="336" y="1580"/>
                  </a:lnTo>
                  <a:cubicBezTo>
                    <a:pt x="317" y="1073"/>
                    <a:pt x="613" y="613"/>
                    <a:pt x="1082" y="422"/>
                  </a:cubicBezTo>
                  <a:lnTo>
                    <a:pt x="1944" y="87"/>
                  </a:lnTo>
                  <a:lnTo>
                    <a:pt x="1848" y="1"/>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17" name="Google Shape;11252;p87">
              <a:extLst>
                <a:ext uri="{FF2B5EF4-FFF2-40B4-BE49-F238E27FC236}">
                  <a16:creationId xmlns:a16="http://schemas.microsoft.com/office/drawing/2014/main" id="{36F52BC8-2A2D-4732-9ABF-9BD8603E0196}"/>
                </a:ext>
              </a:extLst>
            </p:cNvPr>
            <p:cNvSpPr/>
            <p:nvPr/>
          </p:nvSpPr>
          <p:spPr>
            <a:xfrm>
              <a:off x="4901131" y="2997278"/>
              <a:ext cx="79463" cy="56328"/>
            </a:xfrm>
            <a:custGeom>
              <a:avLst/>
              <a:gdLst/>
              <a:ahLst/>
              <a:cxnLst/>
              <a:rect l="l" t="t" r="r" b="b"/>
              <a:pathLst>
                <a:path w="3026" h="2145" extrusionOk="0">
                  <a:moveTo>
                    <a:pt x="2690" y="1828"/>
                  </a:moveTo>
                  <a:lnTo>
                    <a:pt x="2661" y="1848"/>
                  </a:lnTo>
                  <a:lnTo>
                    <a:pt x="2671" y="1838"/>
                  </a:lnTo>
                  <a:lnTo>
                    <a:pt x="2690" y="1828"/>
                  </a:lnTo>
                  <a:close/>
                  <a:moveTo>
                    <a:pt x="2661" y="1838"/>
                  </a:moveTo>
                  <a:lnTo>
                    <a:pt x="2652" y="1848"/>
                  </a:lnTo>
                  <a:lnTo>
                    <a:pt x="2623" y="1867"/>
                  </a:lnTo>
                  <a:lnTo>
                    <a:pt x="2661" y="1838"/>
                  </a:lnTo>
                  <a:close/>
                  <a:moveTo>
                    <a:pt x="1455" y="1"/>
                  </a:moveTo>
                  <a:cubicBezTo>
                    <a:pt x="652" y="1"/>
                    <a:pt x="1" y="651"/>
                    <a:pt x="1" y="1455"/>
                  </a:cubicBezTo>
                  <a:lnTo>
                    <a:pt x="1" y="2144"/>
                  </a:lnTo>
                  <a:cubicBezTo>
                    <a:pt x="1" y="2144"/>
                    <a:pt x="326" y="2106"/>
                    <a:pt x="364" y="1943"/>
                  </a:cubicBezTo>
                  <a:cubicBezTo>
                    <a:pt x="384" y="1934"/>
                    <a:pt x="393" y="1915"/>
                    <a:pt x="403" y="1895"/>
                  </a:cubicBezTo>
                  <a:cubicBezTo>
                    <a:pt x="594" y="1895"/>
                    <a:pt x="1465" y="1886"/>
                    <a:pt x="1972" y="1273"/>
                  </a:cubicBezTo>
                  <a:cubicBezTo>
                    <a:pt x="2078" y="1570"/>
                    <a:pt x="2317" y="1800"/>
                    <a:pt x="2623" y="1886"/>
                  </a:cubicBezTo>
                  <a:cubicBezTo>
                    <a:pt x="2633" y="1905"/>
                    <a:pt x="2642" y="1924"/>
                    <a:pt x="2661" y="1943"/>
                  </a:cubicBezTo>
                  <a:cubicBezTo>
                    <a:pt x="2700" y="2106"/>
                    <a:pt x="3025" y="2135"/>
                    <a:pt x="3025" y="2135"/>
                  </a:cubicBezTo>
                  <a:lnTo>
                    <a:pt x="3025" y="1455"/>
                  </a:lnTo>
                  <a:cubicBezTo>
                    <a:pt x="3025" y="651"/>
                    <a:pt x="2374" y="1"/>
                    <a:pt x="1570" y="1"/>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18" name="Google Shape;11253;p87">
              <a:extLst>
                <a:ext uri="{FF2B5EF4-FFF2-40B4-BE49-F238E27FC236}">
                  <a16:creationId xmlns:a16="http://schemas.microsoft.com/office/drawing/2014/main" id="{A7B52FD2-58B9-490A-83E7-7503FBFBED02}"/>
                </a:ext>
              </a:extLst>
            </p:cNvPr>
            <p:cNvSpPr/>
            <p:nvPr/>
          </p:nvSpPr>
          <p:spPr>
            <a:xfrm>
              <a:off x="4901131" y="2997541"/>
              <a:ext cx="43250" cy="56065"/>
            </a:xfrm>
            <a:custGeom>
              <a:avLst/>
              <a:gdLst/>
              <a:ahLst/>
              <a:cxnLst/>
              <a:rect l="l" t="t" r="r" b="b"/>
              <a:pathLst>
                <a:path w="1647" h="2135" extrusionOk="0">
                  <a:moveTo>
                    <a:pt x="1455" y="0"/>
                  </a:moveTo>
                  <a:cubicBezTo>
                    <a:pt x="652" y="0"/>
                    <a:pt x="1" y="651"/>
                    <a:pt x="1" y="1455"/>
                  </a:cubicBezTo>
                  <a:lnTo>
                    <a:pt x="1" y="2134"/>
                  </a:lnTo>
                  <a:cubicBezTo>
                    <a:pt x="87" y="2125"/>
                    <a:pt x="173" y="2106"/>
                    <a:pt x="259" y="2067"/>
                  </a:cubicBezTo>
                  <a:lnTo>
                    <a:pt x="259" y="1828"/>
                  </a:lnTo>
                  <a:lnTo>
                    <a:pt x="259" y="1455"/>
                  </a:lnTo>
                  <a:cubicBezTo>
                    <a:pt x="259" y="680"/>
                    <a:pt x="872" y="38"/>
                    <a:pt x="164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19" name="Google Shape;11254;p87">
              <a:extLst>
                <a:ext uri="{FF2B5EF4-FFF2-40B4-BE49-F238E27FC236}">
                  <a16:creationId xmlns:a16="http://schemas.microsoft.com/office/drawing/2014/main" id="{A763F45E-C61C-4852-B12A-5A8FCA91C385}"/>
                </a:ext>
              </a:extLst>
            </p:cNvPr>
            <p:cNvSpPr/>
            <p:nvPr/>
          </p:nvSpPr>
          <p:spPr>
            <a:xfrm>
              <a:off x="4969749" y="3047802"/>
              <a:ext cx="17620" cy="23371"/>
            </a:xfrm>
            <a:custGeom>
              <a:avLst/>
              <a:gdLst/>
              <a:ahLst/>
              <a:cxnLst/>
              <a:rect l="l" t="t" r="r" b="b"/>
              <a:pathLst>
                <a:path w="671" h="890" extrusionOk="0">
                  <a:moveTo>
                    <a:pt x="240" y="0"/>
                  </a:moveTo>
                  <a:lnTo>
                    <a:pt x="240" y="10"/>
                  </a:lnTo>
                  <a:cubicBezTo>
                    <a:pt x="221" y="4"/>
                    <a:pt x="202" y="1"/>
                    <a:pt x="183" y="1"/>
                  </a:cubicBezTo>
                  <a:cubicBezTo>
                    <a:pt x="88" y="1"/>
                    <a:pt x="0" y="78"/>
                    <a:pt x="0" y="182"/>
                  </a:cubicBezTo>
                  <a:lnTo>
                    <a:pt x="0" y="699"/>
                  </a:lnTo>
                  <a:cubicBezTo>
                    <a:pt x="0" y="804"/>
                    <a:pt x="90" y="889"/>
                    <a:pt x="187" y="889"/>
                  </a:cubicBezTo>
                  <a:cubicBezTo>
                    <a:pt x="205" y="889"/>
                    <a:pt x="222" y="886"/>
                    <a:pt x="240" y="881"/>
                  </a:cubicBezTo>
                  <a:cubicBezTo>
                    <a:pt x="278" y="862"/>
                    <a:pt x="316" y="852"/>
                    <a:pt x="345" y="833"/>
                  </a:cubicBezTo>
                  <a:cubicBezTo>
                    <a:pt x="374" y="795"/>
                    <a:pt x="412" y="766"/>
                    <a:pt x="450" y="747"/>
                  </a:cubicBezTo>
                  <a:cubicBezTo>
                    <a:pt x="670" y="498"/>
                    <a:pt x="556" y="105"/>
                    <a:pt x="240"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20" name="Google Shape;11255;p87">
              <a:extLst>
                <a:ext uri="{FF2B5EF4-FFF2-40B4-BE49-F238E27FC236}">
                  <a16:creationId xmlns:a16="http://schemas.microsoft.com/office/drawing/2014/main" id="{581B188A-3DF1-4D6D-8C0F-066831EE286E}"/>
                </a:ext>
              </a:extLst>
            </p:cNvPr>
            <p:cNvSpPr/>
            <p:nvPr/>
          </p:nvSpPr>
          <p:spPr>
            <a:xfrm>
              <a:off x="4894592" y="3047802"/>
              <a:ext cx="17620" cy="23371"/>
            </a:xfrm>
            <a:custGeom>
              <a:avLst/>
              <a:gdLst/>
              <a:ahLst/>
              <a:cxnLst/>
              <a:rect l="l" t="t" r="r" b="b"/>
              <a:pathLst>
                <a:path w="671" h="890" extrusionOk="0">
                  <a:moveTo>
                    <a:pt x="489" y="0"/>
                  </a:moveTo>
                  <a:cubicBezTo>
                    <a:pt x="470" y="0"/>
                    <a:pt x="451" y="3"/>
                    <a:pt x="432" y="10"/>
                  </a:cubicBezTo>
                  <a:cubicBezTo>
                    <a:pt x="1" y="144"/>
                    <a:pt x="1" y="747"/>
                    <a:pt x="432" y="881"/>
                  </a:cubicBezTo>
                  <a:cubicBezTo>
                    <a:pt x="449" y="887"/>
                    <a:pt x="467" y="889"/>
                    <a:pt x="485" y="889"/>
                  </a:cubicBezTo>
                  <a:cubicBezTo>
                    <a:pt x="582" y="889"/>
                    <a:pt x="671" y="806"/>
                    <a:pt x="671" y="708"/>
                  </a:cubicBezTo>
                  <a:lnTo>
                    <a:pt x="671" y="182"/>
                  </a:lnTo>
                  <a:cubicBezTo>
                    <a:pt x="671" y="125"/>
                    <a:pt x="642" y="67"/>
                    <a:pt x="594" y="38"/>
                  </a:cubicBezTo>
                  <a:cubicBezTo>
                    <a:pt x="562" y="13"/>
                    <a:pt x="526" y="0"/>
                    <a:pt x="48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21" name="Google Shape;11256;p87">
              <a:extLst>
                <a:ext uri="{FF2B5EF4-FFF2-40B4-BE49-F238E27FC236}">
                  <a16:creationId xmlns:a16="http://schemas.microsoft.com/office/drawing/2014/main" id="{2D89A7DF-8CD6-4638-B50B-3BB1F5CA8471}"/>
                </a:ext>
              </a:extLst>
            </p:cNvPr>
            <p:cNvSpPr/>
            <p:nvPr/>
          </p:nvSpPr>
          <p:spPr>
            <a:xfrm>
              <a:off x="4926262" y="3088610"/>
              <a:ext cx="29437" cy="33350"/>
            </a:xfrm>
            <a:custGeom>
              <a:avLst/>
              <a:gdLst/>
              <a:ahLst/>
              <a:cxnLst/>
              <a:rect l="l" t="t" r="r" b="b"/>
              <a:pathLst>
                <a:path w="1121" h="1270" extrusionOk="0">
                  <a:moveTo>
                    <a:pt x="186" y="1"/>
                  </a:moveTo>
                  <a:cubicBezTo>
                    <a:pt x="88" y="1"/>
                    <a:pt x="1" y="80"/>
                    <a:pt x="1" y="188"/>
                  </a:cubicBezTo>
                  <a:lnTo>
                    <a:pt x="1" y="724"/>
                  </a:lnTo>
                  <a:cubicBezTo>
                    <a:pt x="1" y="772"/>
                    <a:pt x="20" y="829"/>
                    <a:pt x="58" y="858"/>
                  </a:cubicBezTo>
                  <a:lnTo>
                    <a:pt x="431" y="1222"/>
                  </a:lnTo>
                  <a:cubicBezTo>
                    <a:pt x="460" y="1250"/>
                    <a:pt x="508" y="1269"/>
                    <a:pt x="556" y="1269"/>
                  </a:cubicBezTo>
                  <a:cubicBezTo>
                    <a:pt x="604" y="1269"/>
                    <a:pt x="652" y="1250"/>
                    <a:pt x="690" y="1212"/>
                  </a:cubicBezTo>
                  <a:lnTo>
                    <a:pt x="1063" y="820"/>
                  </a:lnTo>
                  <a:cubicBezTo>
                    <a:pt x="1101" y="791"/>
                    <a:pt x="1111" y="743"/>
                    <a:pt x="1121" y="695"/>
                  </a:cubicBezTo>
                  <a:lnTo>
                    <a:pt x="1121" y="188"/>
                  </a:lnTo>
                  <a:cubicBezTo>
                    <a:pt x="1111" y="140"/>
                    <a:pt x="1092" y="92"/>
                    <a:pt x="1063" y="64"/>
                  </a:cubicBezTo>
                  <a:cubicBezTo>
                    <a:pt x="1025" y="25"/>
                    <a:pt x="977" y="6"/>
                    <a:pt x="929" y="6"/>
                  </a:cubicBezTo>
                  <a:lnTo>
                    <a:pt x="891" y="6"/>
                  </a:lnTo>
                  <a:cubicBezTo>
                    <a:pt x="814" y="25"/>
                    <a:pt x="747" y="35"/>
                    <a:pt x="671" y="35"/>
                  </a:cubicBezTo>
                  <a:lnTo>
                    <a:pt x="451" y="35"/>
                  </a:lnTo>
                  <a:cubicBezTo>
                    <a:pt x="374" y="35"/>
                    <a:pt x="298" y="25"/>
                    <a:pt x="231" y="6"/>
                  </a:cubicBezTo>
                  <a:cubicBezTo>
                    <a:pt x="216" y="2"/>
                    <a:pt x="201" y="1"/>
                    <a:pt x="186"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22" name="Google Shape;11257;p87">
              <a:extLst>
                <a:ext uri="{FF2B5EF4-FFF2-40B4-BE49-F238E27FC236}">
                  <a16:creationId xmlns:a16="http://schemas.microsoft.com/office/drawing/2014/main" id="{E11D02E5-22A6-4963-B95C-2E75DC76EDC6}"/>
                </a:ext>
              </a:extLst>
            </p:cNvPr>
            <p:cNvSpPr/>
            <p:nvPr/>
          </p:nvSpPr>
          <p:spPr>
            <a:xfrm>
              <a:off x="4926262" y="3088952"/>
              <a:ext cx="17883" cy="33245"/>
            </a:xfrm>
            <a:custGeom>
              <a:avLst/>
              <a:gdLst/>
              <a:ahLst/>
              <a:cxnLst/>
              <a:rect l="l" t="t" r="r" b="b"/>
              <a:pathLst>
                <a:path w="681" h="1266" extrusionOk="0">
                  <a:moveTo>
                    <a:pt x="189" y="0"/>
                  </a:moveTo>
                  <a:cubicBezTo>
                    <a:pt x="87" y="0"/>
                    <a:pt x="1" y="81"/>
                    <a:pt x="1" y="185"/>
                  </a:cubicBezTo>
                  <a:lnTo>
                    <a:pt x="1" y="720"/>
                  </a:lnTo>
                  <a:cubicBezTo>
                    <a:pt x="1" y="768"/>
                    <a:pt x="20" y="826"/>
                    <a:pt x="58" y="864"/>
                  </a:cubicBezTo>
                  <a:lnTo>
                    <a:pt x="431" y="1218"/>
                  </a:lnTo>
                  <a:cubicBezTo>
                    <a:pt x="460" y="1247"/>
                    <a:pt x="508" y="1266"/>
                    <a:pt x="556" y="1266"/>
                  </a:cubicBezTo>
                  <a:cubicBezTo>
                    <a:pt x="604" y="1266"/>
                    <a:pt x="652" y="1247"/>
                    <a:pt x="680" y="1209"/>
                  </a:cubicBezTo>
                  <a:cubicBezTo>
                    <a:pt x="652" y="1209"/>
                    <a:pt x="613" y="1189"/>
                    <a:pt x="594" y="1161"/>
                  </a:cubicBezTo>
                  <a:lnTo>
                    <a:pt x="221" y="797"/>
                  </a:lnTo>
                  <a:cubicBezTo>
                    <a:pt x="183" y="759"/>
                    <a:pt x="164" y="711"/>
                    <a:pt x="173" y="653"/>
                  </a:cubicBezTo>
                  <a:lnTo>
                    <a:pt x="173" y="127"/>
                  </a:lnTo>
                  <a:cubicBezTo>
                    <a:pt x="173" y="79"/>
                    <a:pt x="192" y="31"/>
                    <a:pt x="221" y="3"/>
                  </a:cubicBezTo>
                  <a:cubicBezTo>
                    <a:pt x="210" y="1"/>
                    <a:pt x="199" y="0"/>
                    <a:pt x="18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23" name="Google Shape;11258;p87">
              <a:extLst>
                <a:ext uri="{FF2B5EF4-FFF2-40B4-BE49-F238E27FC236}">
                  <a16:creationId xmlns:a16="http://schemas.microsoft.com/office/drawing/2014/main" id="{F73BA480-88B7-43F0-9910-F6F4B499E67A}"/>
                </a:ext>
              </a:extLst>
            </p:cNvPr>
            <p:cNvSpPr/>
            <p:nvPr/>
          </p:nvSpPr>
          <p:spPr>
            <a:xfrm>
              <a:off x="4909692" y="3030261"/>
              <a:ext cx="62341" cy="66805"/>
            </a:xfrm>
            <a:custGeom>
              <a:avLst/>
              <a:gdLst/>
              <a:ahLst/>
              <a:cxnLst/>
              <a:rect l="l" t="t" r="r" b="b"/>
              <a:pathLst>
                <a:path w="2374" h="2544" extrusionOk="0">
                  <a:moveTo>
                    <a:pt x="1648" y="1"/>
                  </a:moveTo>
                  <a:cubicBezTo>
                    <a:pt x="1634" y="1"/>
                    <a:pt x="1619" y="6"/>
                    <a:pt x="1608" y="17"/>
                  </a:cubicBezTo>
                  <a:cubicBezTo>
                    <a:pt x="1350" y="209"/>
                    <a:pt x="1053" y="352"/>
                    <a:pt x="747" y="439"/>
                  </a:cubicBezTo>
                  <a:cubicBezTo>
                    <a:pt x="651" y="467"/>
                    <a:pt x="555" y="486"/>
                    <a:pt x="460" y="505"/>
                  </a:cubicBezTo>
                  <a:cubicBezTo>
                    <a:pt x="364" y="525"/>
                    <a:pt x="268" y="534"/>
                    <a:pt x="172" y="544"/>
                  </a:cubicBezTo>
                  <a:cubicBezTo>
                    <a:pt x="77" y="544"/>
                    <a:pt x="0" y="630"/>
                    <a:pt x="0" y="726"/>
                  </a:cubicBezTo>
                  <a:lnTo>
                    <a:pt x="0" y="1472"/>
                  </a:lnTo>
                  <a:cubicBezTo>
                    <a:pt x="0" y="2065"/>
                    <a:pt x="479" y="2544"/>
                    <a:pt x="1082" y="2544"/>
                  </a:cubicBezTo>
                  <a:lnTo>
                    <a:pt x="1302" y="2544"/>
                  </a:lnTo>
                  <a:cubicBezTo>
                    <a:pt x="1895" y="2544"/>
                    <a:pt x="2374" y="2065"/>
                    <a:pt x="2374" y="1472"/>
                  </a:cubicBezTo>
                  <a:lnTo>
                    <a:pt x="2374" y="697"/>
                  </a:lnTo>
                  <a:cubicBezTo>
                    <a:pt x="2374" y="620"/>
                    <a:pt x="2335" y="553"/>
                    <a:pt x="2259" y="525"/>
                  </a:cubicBezTo>
                  <a:cubicBezTo>
                    <a:pt x="2240" y="515"/>
                    <a:pt x="2221" y="505"/>
                    <a:pt x="2201" y="496"/>
                  </a:cubicBezTo>
                  <a:cubicBezTo>
                    <a:pt x="1991" y="410"/>
                    <a:pt x="1819" y="257"/>
                    <a:pt x="1713" y="56"/>
                  </a:cubicBezTo>
                  <a:lnTo>
                    <a:pt x="1704" y="37"/>
                  </a:lnTo>
                  <a:cubicBezTo>
                    <a:pt x="1692" y="13"/>
                    <a:pt x="1670" y="1"/>
                    <a:pt x="1648"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24" name="Google Shape;11259;p87">
              <a:extLst>
                <a:ext uri="{FF2B5EF4-FFF2-40B4-BE49-F238E27FC236}">
                  <a16:creationId xmlns:a16="http://schemas.microsoft.com/office/drawing/2014/main" id="{C9CFBBD1-2A0F-4DA9-AB54-6944F1C8F6C1}"/>
                </a:ext>
              </a:extLst>
            </p:cNvPr>
            <p:cNvSpPr/>
            <p:nvPr/>
          </p:nvSpPr>
          <p:spPr>
            <a:xfrm>
              <a:off x="4909692" y="3030261"/>
              <a:ext cx="45509" cy="67068"/>
            </a:xfrm>
            <a:custGeom>
              <a:avLst/>
              <a:gdLst/>
              <a:ahLst/>
              <a:cxnLst/>
              <a:rect l="l" t="t" r="r" b="b"/>
              <a:pathLst>
                <a:path w="1733" h="2554" extrusionOk="0">
                  <a:moveTo>
                    <a:pt x="1648" y="1"/>
                  </a:moveTo>
                  <a:cubicBezTo>
                    <a:pt x="1634" y="1"/>
                    <a:pt x="1619" y="6"/>
                    <a:pt x="1608" y="17"/>
                  </a:cubicBezTo>
                  <a:cubicBezTo>
                    <a:pt x="1350" y="209"/>
                    <a:pt x="1053" y="352"/>
                    <a:pt x="747" y="439"/>
                  </a:cubicBezTo>
                  <a:cubicBezTo>
                    <a:pt x="651" y="467"/>
                    <a:pt x="555" y="486"/>
                    <a:pt x="460" y="505"/>
                  </a:cubicBezTo>
                  <a:cubicBezTo>
                    <a:pt x="364" y="525"/>
                    <a:pt x="268" y="534"/>
                    <a:pt x="172" y="544"/>
                  </a:cubicBezTo>
                  <a:cubicBezTo>
                    <a:pt x="77" y="553"/>
                    <a:pt x="0" y="630"/>
                    <a:pt x="0" y="726"/>
                  </a:cubicBezTo>
                  <a:lnTo>
                    <a:pt x="0" y="1472"/>
                  </a:lnTo>
                  <a:cubicBezTo>
                    <a:pt x="0" y="2065"/>
                    <a:pt x="479" y="2554"/>
                    <a:pt x="1082" y="2554"/>
                  </a:cubicBezTo>
                  <a:lnTo>
                    <a:pt x="1302" y="2554"/>
                  </a:lnTo>
                  <a:cubicBezTo>
                    <a:pt x="699" y="2554"/>
                    <a:pt x="220" y="2065"/>
                    <a:pt x="220" y="1472"/>
                  </a:cubicBezTo>
                  <a:lnTo>
                    <a:pt x="220" y="726"/>
                  </a:lnTo>
                  <a:cubicBezTo>
                    <a:pt x="220" y="630"/>
                    <a:pt x="297" y="553"/>
                    <a:pt x="393" y="544"/>
                  </a:cubicBezTo>
                  <a:cubicBezTo>
                    <a:pt x="488" y="534"/>
                    <a:pt x="584" y="525"/>
                    <a:pt x="680" y="505"/>
                  </a:cubicBezTo>
                  <a:cubicBezTo>
                    <a:pt x="775" y="486"/>
                    <a:pt x="871" y="467"/>
                    <a:pt x="967" y="439"/>
                  </a:cubicBezTo>
                  <a:cubicBezTo>
                    <a:pt x="1235" y="362"/>
                    <a:pt x="1493" y="247"/>
                    <a:pt x="1732" y="84"/>
                  </a:cubicBezTo>
                  <a:lnTo>
                    <a:pt x="1713" y="56"/>
                  </a:lnTo>
                  <a:lnTo>
                    <a:pt x="1704" y="37"/>
                  </a:lnTo>
                  <a:cubicBezTo>
                    <a:pt x="1692" y="13"/>
                    <a:pt x="1670" y="1"/>
                    <a:pt x="1648"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25" name="Google Shape;11260;p87">
              <a:extLst>
                <a:ext uri="{FF2B5EF4-FFF2-40B4-BE49-F238E27FC236}">
                  <a16:creationId xmlns:a16="http://schemas.microsoft.com/office/drawing/2014/main" id="{1003D39A-1189-4349-B969-3614A5926EFB}"/>
                </a:ext>
              </a:extLst>
            </p:cNvPr>
            <p:cNvSpPr/>
            <p:nvPr/>
          </p:nvSpPr>
          <p:spPr>
            <a:xfrm>
              <a:off x="5142408" y="3101583"/>
              <a:ext cx="124919" cy="66175"/>
            </a:xfrm>
            <a:custGeom>
              <a:avLst/>
              <a:gdLst/>
              <a:ahLst/>
              <a:cxnLst/>
              <a:rect l="l" t="t" r="r" b="b"/>
              <a:pathLst>
                <a:path w="4757" h="2520" extrusionOk="0">
                  <a:moveTo>
                    <a:pt x="1819" y="0"/>
                  </a:moveTo>
                  <a:lnTo>
                    <a:pt x="728" y="440"/>
                  </a:lnTo>
                  <a:cubicBezTo>
                    <a:pt x="622" y="479"/>
                    <a:pt x="527" y="536"/>
                    <a:pt x="441" y="613"/>
                  </a:cubicBezTo>
                  <a:lnTo>
                    <a:pt x="412" y="632"/>
                  </a:lnTo>
                  <a:lnTo>
                    <a:pt x="393" y="641"/>
                  </a:lnTo>
                  <a:lnTo>
                    <a:pt x="383" y="661"/>
                  </a:lnTo>
                  <a:lnTo>
                    <a:pt x="354" y="680"/>
                  </a:lnTo>
                  <a:cubicBezTo>
                    <a:pt x="163" y="871"/>
                    <a:pt x="29" y="1130"/>
                    <a:pt x="0" y="1397"/>
                  </a:cubicBezTo>
                  <a:lnTo>
                    <a:pt x="0" y="1445"/>
                  </a:lnTo>
                  <a:lnTo>
                    <a:pt x="0" y="1464"/>
                  </a:lnTo>
                  <a:lnTo>
                    <a:pt x="0" y="1493"/>
                  </a:lnTo>
                  <a:lnTo>
                    <a:pt x="0" y="1522"/>
                  </a:lnTo>
                  <a:lnTo>
                    <a:pt x="0" y="1531"/>
                  </a:lnTo>
                  <a:lnTo>
                    <a:pt x="0" y="1589"/>
                  </a:lnTo>
                  <a:lnTo>
                    <a:pt x="0" y="1771"/>
                  </a:lnTo>
                  <a:lnTo>
                    <a:pt x="0" y="2297"/>
                  </a:lnTo>
                  <a:cubicBezTo>
                    <a:pt x="0" y="2420"/>
                    <a:pt x="106" y="2519"/>
                    <a:pt x="227" y="2519"/>
                  </a:cubicBezTo>
                  <a:cubicBezTo>
                    <a:pt x="237" y="2519"/>
                    <a:pt x="248" y="2519"/>
                    <a:pt x="259" y="2517"/>
                  </a:cubicBezTo>
                  <a:lnTo>
                    <a:pt x="4489" y="2517"/>
                  </a:lnTo>
                  <a:cubicBezTo>
                    <a:pt x="4499" y="2519"/>
                    <a:pt x="4510" y="2519"/>
                    <a:pt x="4520" y="2519"/>
                  </a:cubicBezTo>
                  <a:cubicBezTo>
                    <a:pt x="4642" y="2519"/>
                    <a:pt x="4748" y="2420"/>
                    <a:pt x="4757" y="2297"/>
                  </a:cubicBezTo>
                  <a:lnTo>
                    <a:pt x="4757" y="1771"/>
                  </a:lnTo>
                  <a:lnTo>
                    <a:pt x="4757" y="1589"/>
                  </a:lnTo>
                  <a:lnTo>
                    <a:pt x="4747" y="1589"/>
                  </a:lnTo>
                  <a:lnTo>
                    <a:pt x="4747" y="1531"/>
                  </a:lnTo>
                  <a:lnTo>
                    <a:pt x="4747" y="1522"/>
                  </a:lnTo>
                  <a:lnTo>
                    <a:pt x="4747" y="1493"/>
                  </a:lnTo>
                  <a:lnTo>
                    <a:pt x="4747" y="1464"/>
                  </a:lnTo>
                  <a:lnTo>
                    <a:pt x="4747" y="1445"/>
                  </a:lnTo>
                  <a:lnTo>
                    <a:pt x="4747" y="1397"/>
                  </a:lnTo>
                  <a:cubicBezTo>
                    <a:pt x="4709" y="1130"/>
                    <a:pt x="4584" y="871"/>
                    <a:pt x="4393" y="680"/>
                  </a:cubicBezTo>
                  <a:lnTo>
                    <a:pt x="4364" y="661"/>
                  </a:lnTo>
                  <a:lnTo>
                    <a:pt x="4345" y="641"/>
                  </a:lnTo>
                  <a:lnTo>
                    <a:pt x="4336" y="632"/>
                  </a:lnTo>
                  <a:lnTo>
                    <a:pt x="4307" y="613"/>
                  </a:lnTo>
                  <a:cubicBezTo>
                    <a:pt x="4221" y="536"/>
                    <a:pt x="4125" y="479"/>
                    <a:pt x="4010" y="440"/>
                  </a:cubicBezTo>
                  <a:lnTo>
                    <a:pt x="2929" y="0"/>
                  </a:lnTo>
                  <a:lnTo>
                    <a:pt x="2651" y="287"/>
                  </a:lnTo>
                  <a:lnTo>
                    <a:pt x="2374" y="555"/>
                  </a:lnTo>
                  <a:lnTo>
                    <a:pt x="2096" y="287"/>
                  </a:lnTo>
                  <a:lnTo>
                    <a:pt x="1819" y="0"/>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26" name="Google Shape;11261;p87">
              <a:extLst>
                <a:ext uri="{FF2B5EF4-FFF2-40B4-BE49-F238E27FC236}">
                  <a16:creationId xmlns:a16="http://schemas.microsoft.com/office/drawing/2014/main" id="{2825108A-9F2F-4C38-A845-DE04C1BC7695}"/>
                </a:ext>
              </a:extLst>
            </p:cNvPr>
            <p:cNvSpPr/>
            <p:nvPr/>
          </p:nvSpPr>
          <p:spPr>
            <a:xfrm>
              <a:off x="5140885" y="3101819"/>
              <a:ext cx="51049" cy="65939"/>
            </a:xfrm>
            <a:custGeom>
              <a:avLst/>
              <a:gdLst/>
              <a:ahLst/>
              <a:cxnLst/>
              <a:rect l="l" t="t" r="r" b="b"/>
              <a:pathLst>
                <a:path w="1944" h="2511" extrusionOk="0">
                  <a:moveTo>
                    <a:pt x="1858" y="1"/>
                  </a:moveTo>
                  <a:lnTo>
                    <a:pt x="776" y="422"/>
                  </a:lnTo>
                  <a:cubicBezTo>
                    <a:pt x="298" y="613"/>
                    <a:pt x="1" y="1073"/>
                    <a:pt x="20" y="1580"/>
                  </a:cubicBezTo>
                  <a:lnTo>
                    <a:pt x="20" y="2288"/>
                  </a:lnTo>
                  <a:cubicBezTo>
                    <a:pt x="29" y="2411"/>
                    <a:pt x="135" y="2510"/>
                    <a:pt x="256" y="2510"/>
                  </a:cubicBezTo>
                  <a:cubicBezTo>
                    <a:pt x="267" y="2510"/>
                    <a:pt x="277" y="2510"/>
                    <a:pt x="288" y="2508"/>
                  </a:cubicBezTo>
                  <a:lnTo>
                    <a:pt x="345" y="2508"/>
                  </a:lnTo>
                  <a:lnTo>
                    <a:pt x="345" y="1580"/>
                  </a:lnTo>
                  <a:cubicBezTo>
                    <a:pt x="317" y="1073"/>
                    <a:pt x="623" y="613"/>
                    <a:pt x="1092" y="422"/>
                  </a:cubicBezTo>
                  <a:lnTo>
                    <a:pt x="1944" y="87"/>
                  </a:lnTo>
                  <a:lnTo>
                    <a:pt x="1858" y="1"/>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27" name="Google Shape;11262;p87">
              <a:extLst>
                <a:ext uri="{FF2B5EF4-FFF2-40B4-BE49-F238E27FC236}">
                  <a16:creationId xmlns:a16="http://schemas.microsoft.com/office/drawing/2014/main" id="{1AE36353-F0A1-45BA-B8BA-7B8FCE2D15D3}"/>
                </a:ext>
              </a:extLst>
            </p:cNvPr>
            <p:cNvSpPr/>
            <p:nvPr/>
          </p:nvSpPr>
          <p:spPr>
            <a:xfrm>
              <a:off x="5164256" y="2997278"/>
              <a:ext cx="79699" cy="56328"/>
            </a:xfrm>
            <a:custGeom>
              <a:avLst/>
              <a:gdLst/>
              <a:ahLst/>
              <a:cxnLst/>
              <a:rect l="l" t="t" r="r" b="b"/>
              <a:pathLst>
                <a:path w="3035" h="2145" extrusionOk="0">
                  <a:moveTo>
                    <a:pt x="2671" y="1838"/>
                  </a:moveTo>
                  <a:lnTo>
                    <a:pt x="2661" y="1848"/>
                  </a:lnTo>
                  <a:lnTo>
                    <a:pt x="2633" y="1867"/>
                  </a:lnTo>
                  <a:lnTo>
                    <a:pt x="2671" y="1838"/>
                  </a:lnTo>
                  <a:close/>
                  <a:moveTo>
                    <a:pt x="1456" y="1"/>
                  </a:moveTo>
                  <a:cubicBezTo>
                    <a:pt x="652" y="1"/>
                    <a:pt x="1" y="651"/>
                    <a:pt x="1" y="1455"/>
                  </a:cubicBezTo>
                  <a:lnTo>
                    <a:pt x="1" y="2144"/>
                  </a:lnTo>
                  <a:cubicBezTo>
                    <a:pt x="1" y="2144"/>
                    <a:pt x="336" y="2106"/>
                    <a:pt x="374" y="1943"/>
                  </a:cubicBezTo>
                  <a:cubicBezTo>
                    <a:pt x="393" y="1934"/>
                    <a:pt x="403" y="1915"/>
                    <a:pt x="412" y="1895"/>
                  </a:cubicBezTo>
                  <a:cubicBezTo>
                    <a:pt x="594" y="1895"/>
                    <a:pt x="1475" y="1886"/>
                    <a:pt x="1972" y="1273"/>
                  </a:cubicBezTo>
                  <a:cubicBezTo>
                    <a:pt x="2087" y="1570"/>
                    <a:pt x="2326" y="1800"/>
                    <a:pt x="2633" y="1886"/>
                  </a:cubicBezTo>
                  <a:cubicBezTo>
                    <a:pt x="2633" y="1905"/>
                    <a:pt x="2652" y="1924"/>
                    <a:pt x="2661" y="1943"/>
                  </a:cubicBezTo>
                  <a:cubicBezTo>
                    <a:pt x="2700" y="2106"/>
                    <a:pt x="3035" y="2135"/>
                    <a:pt x="3035" y="2135"/>
                  </a:cubicBezTo>
                  <a:lnTo>
                    <a:pt x="3035" y="1455"/>
                  </a:lnTo>
                  <a:cubicBezTo>
                    <a:pt x="3035" y="651"/>
                    <a:pt x="2384" y="1"/>
                    <a:pt x="1580" y="1"/>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28" name="Google Shape;11263;p87">
              <a:extLst>
                <a:ext uri="{FF2B5EF4-FFF2-40B4-BE49-F238E27FC236}">
                  <a16:creationId xmlns:a16="http://schemas.microsoft.com/office/drawing/2014/main" id="{6366B780-CF98-45B8-9027-08CEDE0ABD40}"/>
                </a:ext>
              </a:extLst>
            </p:cNvPr>
            <p:cNvSpPr/>
            <p:nvPr/>
          </p:nvSpPr>
          <p:spPr>
            <a:xfrm>
              <a:off x="5164256" y="2997541"/>
              <a:ext cx="43250" cy="56065"/>
            </a:xfrm>
            <a:custGeom>
              <a:avLst/>
              <a:gdLst/>
              <a:ahLst/>
              <a:cxnLst/>
              <a:rect l="l" t="t" r="r" b="b"/>
              <a:pathLst>
                <a:path w="1647" h="2135" extrusionOk="0">
                  <a:moveTo>
                    <a:pt x="1456" y="0"/>
                  </a:moveTo>
                  <a:cubicBezTo>
                    <a:pt x="652" y="0"/>
                    <a:pt x="1" y="651"/>
                    <a:pt x="1" y="1455"/>
                  </a:cubicBezTo>
                  <a:lnTo>
                    <a:pt x="1" y="2134"/>
                  </a:lnTo>
                  <a:cubicBezTo>
                    <a:pt x="97" y="2125"/>
                    <a:pt x="183" y="2106"/>
                    <a:pt x="259" y="2067"/>
                  </a:cubicBezTo>
                  <a:lnTo>
                    <a:pt x="259" y="1828"/>
                  </a:lnTo>
                  <a:lnTo>
                    <a:pt x="259" y="1455"/>
                  </a:lnTo>
                  <a:cubicBezTo>
                    <a:pt x="259" y="680"/>
                    <a:pt x="872" y="38"/>
                    <a:pt x="164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29" name="Google Shape;11264;p87">
              <a:extLst>
                <a:ext uri="{FF2B5EF4-FFF2-40B4-BE49-F238E27FC236}">
                  <a16:creationId xmlns:a16="http://schemas.microsoft.com/office/drawing/2014/main" id="{BD91B04F-52DA-4D87-8153-882032408335}"/>
                </a:ext>
              </a:extLst>
            </p:cNvPr>
            <p:cNvSpPr/>
            <p:nvPr/>
          </p:nvSpPr>
          <p:spPr>
            <a:xfrm>
              <a:off x="5233136" y="3047802"/>
              <a:ext cx="17358" cy="23371"/>
            </a:xfrm>
            <a:custGeom>
              <a:avLst/>
              <a:gdLst/>
              <a:ahLst/>
              <a:cxnLst/>
              <a:rect l="l" t="t" r="r" b="b"/>
              <a:pathLst>
                <a:path w="661" h="890" extrusionOk="0">
                  <a:moveTo>
                    <a:pt x="239" y="0"/>
                  </a:moveTo>
                  <a:lnTo>
                    <a:pt x="239" y="10"/>
                  </a:lnTo>
                  <a:cubicBezTo>
                    <a:pt x="219" y="4"/>
                    <a:pt x="199" y="1"/>
                    <a:pt x="180" y="1"/>
                  </a:cubicBezTo>
                  <a:cubicBezTo>
                    <a:pt x="81" y="1"/>
                    <a:pt x="0" y="78"/>
                    <a:pt x="0" y="182"/>
                  </a:cubicBezTo>
                  <a:lnTo>
                    <a:pt x="0" y="699"/>
                  </a:lnTo>
                  <a:cubicBezTo>
                    <a:pt x="0" y="804"/>
                    <a:pt x="83" y="889"/>
                    <a:pt x="184" y="889"/>
                  </a:cubicBezTo>
                  <a:cubicBezTo>
                    <a:pt x="202" y="889"/>
                    <a:pt x="221" y="886"/>
                    <a:pt x="239" y="881"/>
                  </a:cubicBezTo>
                  <a:cubicBezTo>
                    <a:pt x="268" y="862"/>
                    <a:pt x="306" y="852"/>
                    <a:pt x="335" y="833"/>
                  </a:cubicBezTo>
                  <a:cubicBezTo>
                    <a:pt x="373" y="795"/>
                    <a:pt x="402" y="766"/>
                    <a:pt x="440" y="747"/>
                  </a:cubicBezTo>
                  <a:cubicBezTo>
                    <a:pt x="661" y="498"/>
                    <a:pt x="555" y="105"/>
                    <a:pt x="239"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30" name="Google Shape;11265;p87">
              <a:extLst>
                <a:ext uri="{FF2B5EF4-FFF2-40B4-BE49-F238E27FC236}">
                  <a16:creationId xmlns:a16="http://schemas.microsoft.com/office/drawing/2014/main" id="{022DB4C9-D919-4D68-AB23-BABC7EB330BD}"/>
                </a:ext>
              </a:extLst>
            </p:cNvPr>
            <p:cNvSpPr/>
            <p:nvPr/>
          </p:nvSpPr>
          <p:spPr>
            <a:xfrm>
              <a:off x="5157980" y="3047802"/>
              <a:ext cx="17358" cy="23371"/>
            </a:xfrm>
            <a:custGeom>
              <a:avLst/>
              <a:gdLst/>
              <a:ahLst/>
              <a:cxnLst/>
              <a:rect l="l" t="t" r="r" b="b"/>
              <a:pathLst>
                <a:path w="661" h="890" extrusionOk="0">
                  <a:moveTo>
                    <a:pt x="479" y="0"/>
                  </a:moveTo>
                  <a:cubicBezTo>
                    <a:pt x="460" y="0"/>
                    <a:pt x="441" y="3"/>
                    <a:pt x="422" y="10"/>
                  </a:cubicBezTo>
                  <a:cubicBezTo>
                    <a:pt x="1" y="144"/>
                    <a:pt x="1" y="747"/>
                    <a:pt x="422" y="881"/>
                  </a:cubicBezTo>
                  <a:cubicBezTo>
                    <a:pt x="441" y="887"/>
                    <a:pt x="460" y="889"/>
                    <a:pt x="478" y="889"/>
                  </a:cubicBezTo>
                  <a:cubicBezTo>
                    <a:pt x="579" y="889"/>
                    <a:pt x="661" y="806"/>
                    <a:pt x="661" y="708"/>
                  </a:cubicBezTo>
                  <a:lnTo>
                    <a:pt x="661" y="182"/>
                  </a:lnTo>
                  <a:cubicBezTo>
                    <a:pt x="661" y="125"/>
                    <a:pt x="632" y="67"/>
                    <a:pt x="584" y="38"/>
                  </a:cubicBezTo>
                  <a:cubicBezTo>
                    <a:pt x="553" y="13"/>
                    <a:pt x="516" y="0"/>
                    <a:pt x="47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31" name="Google Shape;11266;p87">
              <a:extLst>
                <a:ext uri="{FF2B5EF4-FFF2-40B4-BE49-F238E27FC236}">
                  <a16:creationId xmlns:a16="http://schemas.microsoft.com/office/drawing/2014/main" id="{373ED983-389F-4573-983B-5E9A80B9411A}"/>
                </a:ext>
              </a:extLst>
            </p:cNvPr>
            <p:cNvSpPr/>
            <p:nvPr/>
          </p:nvSpPr>
          <p:spPr>
            <a:xfrm>
              <a:off x="5189387" y="3088610"/>
              <a:ext cx="29700" cy="33587"/>
            </a:xfrm>
            <a:custGeom>
              <a:avLst/>
              <a:gdLst/>
              <a:ahLst/>
              <a:cxnLst/>
              <a:rect l="l" t="t" r="r" b="b"/>
              <a:pathLst>
                <a:path w="1131" h="1279" extrusionOk="0">
                  <a:moveTo>
                    <a:pt x="186" y="1"/>
                  </a:moveTo>
                  <a:cubicBezTo>
                    <a:pt x="90" y="1"/>
                    <a:pt x="11" y="80"/>
                    <a:pt x="11" y="188"/>
                  </a:cubicBezTo>
                  <a:lnTo>
                    <a:pt x="11" y="724"/>
                  </a:lnTo>
                  <a:cubicBezTo>
                    <a:pt x="1" y="781"/>
                    <a:pt x="30" y="829"/>
                    <a:pt x="68" y="877"/>
                  </a:cubicBezTo>
                  <a:lnTo>
                    <a:pt x="441" y="1231"/>
                  </a:lnTo>
                  <a:cubicBezTo>
                    <a:pt x="470" y="1260"/>
                    <a:pt x="518" y="1279"/>
                    <a:pt x="566" y="1279"/>
                  </a:cubicBezTo>
                  <a:cubicBezTo>
                    <a:pt x="613" y="1279"/>
                    <a:pt x="661" y="1260"/>
                    <a:pt x="690" y="1222"/>
                  </a:cubicBezTo>
                  <a:lnTo>
                    <a:pt x="1073" y="829"/>
                  </a:lnTo>
                  <a:cubicBezTo>
                    <a:pt x="1102" y="800"/>
                    <a:pt x="1121" y="753"/>
                    <a:pt x="1121" y="705"/>
                  </a:cubicBezTo>
                  <a:lnTo>
                    <a:pt x="1121" y="198"/>
                  </a:lnTo>
                  <a:cubicBezTo>
                    <a:pt x="1130" y="150"/>
                    <a:pt x="1102" y="92"/>
                    <a:pt x="1063" y="64"/>
                  </a:cubicBezTo>
                  <a:cubicBezTo>
                    <a:pt x="1025" y="25"/>
                    <a:pt x="977" y="6"/>
                    <a:pt x="929" y="6"/>
                  </a:cubicBezTo>
                  <a:lnTo>
                    <a:pt x="891" y="6"/>
                  </a:lnTo>
                  <a:cubicBezTo>
                    <a:pt x="824" y="25"/>
                    <a:pt x="747" y="35"/>
                    <a:pt x="680" y="35"/>
                  </a:cubicBezTo>
                  <a:lnTo>
                    <a:pt x="451" y="35"/>
                  </a:lnTo>
                  <a:cubicBezTo>
                    <a:pt x="384" y="35"/>
                    <a:pt x="307" y="25"/>
                    <a:pt x="231" y="6"/>
                  </a:cubicBezTo>
                  <a:cubicBezTo>
                    <a:pt x="216" y="2"/>
                    <a:pt x="201" y="1"/>
                    <a:pt x="186"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32" name="Google Shape;11267;p87">
              <a:extLst>
                <a:ext uri="{FF2B5EF4-FFF2-40B4-BE49-F238E27FC236}">
                  <a16:creationId xmlns:a16="http://schemas.microsoft.com/office/drawing/2014/main" id="{D40E9FB1-B4B9-4F65-901A-B340588B108F}"/>
                </a:ext>
              </a:extLst>
            </p:cNvPr>
            <p:cNvSpPr/>
            <p:nvPr/>
          </p:nvSpPr>
          <p:spPr>
            <a:xfrm>
              <a:off x="5189650" y="3088952"/>
              <a:ext cx="17857" cy="33245"/>
            </a:xfrm>
            <a:custGeom>
              <a:avLst/>
              <a:gdLst/>
              <a:ahLst/>
              <a:cxnLst/>
              <a:rect l="l" t="t" r="r" b="b"/>
              <a:pathLst>
                <a:path w="680" h="1266" extrusionOk="0">
                  <a:moveTo>
                    <a:pt x="181" y="0"/>
                  </a:moveTo>
                  <a:cubicBezTo>
                    <a:pt x="87" y="0"/>
                    <a:pt x="1" y="81"/>
                    <a:pt x="1" y="185"/>
                  </a:cubicBezTo>
                  <a:lnTo>
                    <a:pt x="1" y="720"/>
                  </a:lnTo>
                  <a:cubicBezTo>
                    <a:pt x="1" y="768"/>
                    <a:pt x="20" y="826"/>
                    <a:pt x="58" y="864"/>
                  </a:cubicBezTo>
                  <a:lnTo>
                    <a:pt x="431" y="1218"/>
                  </a:lnTo>
                  <a:cubicBezTo>
                    <a:pt x="460" y="1247"/>
                    <a:pt x="508" y="1266"/>
                    <a:pt x="556" y="1266"/>
                  </a:cubicBezTo>
                  <a:cubicBezTo>
                    <a:pt x="603" y="1266"/>
                    <a:pt x="651" y="1247"/>
                    <a:pt x="680" y="1209"/>
                  </a:cubicBezTo>
                  <a:cubicBezTo>
                    <a:pt x="642" y="1209"/>
                    <a:pt x="613" y="1189"/>
                    <a:pt x="584" y="1161"/>
                  </a:cubicBezTo>
                  <a:lnTo>
                    <a:pt x="221" y="797"/>
                  </a:lnTo>
                  <a:cubicBezTo>
                    <a:pt x="182" y="759"/>
                    <a:pt x="163" y="711"/>
                    <a:pt x="163" y="653"/>
                  </a:cubicBezTo>
                  <a:lnTo>
                    <a:pt x="163" y="127"/>
                  </a:lnTo>
                  <a:cubicBezTo>
                    <a:pt x="163" y="79"/>
                    <a:pt x="182" y="31"/>
                    <a:pt x="211" y="3"/>
                  </a:cubicBezTo>
                  <a:cubicBezTo>
                    <a:pt x="201" y="1"/>
                    <a:pt x="191" y="0"/>
                    <a:pt x="181"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33" name="Google Shape;11268;p87">
              <a:extLst>
                <a:ext uri="{FF2B5EF4-FFF2-40B4-BE49-F238E27FC236}">
                  <a16:creationId xmlns:a16="http://schemas.microsoft.com/office/drawing/2014/main" id="{94AD3CA7-FBB9-404C-93EB-763C03FB74BB}"/>
                </a:ext>
              </a:extLst>
            </p:cNvPr>
            <p:cNvSpPr/>
            <p:nvPr/>
          </p:nvSpPr>
          <p:spPr>
            <a:xfrm>
              <a:off x="5173054" y="3030261"/>
              <a:ext cx="62368" cy="66805"/>
            </a:xfrm>
            <a:custGeom>
              <a:avLst/>
              <a:gdLst/>
              <a:ahLst/>
              <a:cxnLst/>
              <a:rect l="l" t="t" r="r" b="b"/>
              <a:pathLst>
                <a:path w="2375" h="2544" extrusionOk="0">
                  <a:moveTo>
                    <a:pt x="1649" y="1"/>
                  </a:moveTo>
                  <a:cubicBezTo>
                    <a:pt x="1634" y="1"/>
                    <a:pt x="1620" y="6"/>
                    <a:pt x="1609" y="17"/>
                  </a:cubicBezTo>
                  <a:cubicBezTo>
                    <a:pt x="1350" y="209"/>
                    <a:pt x="1054" y="352"/>
                    <a:pt x="747" y="439"/>
                  </a:cubicBezTo>
                  <a:cubicBezTo>
                    <a:pt x="652" y="467"/>
                    <a:pt x="556" y="486"/>
                    <a:pt x="460" y="505"/>
                  </a:cubicBezTo>
                  <a:cubicBezTo>
                    <a:pt x="365" y="525"/>
                    <a:pt x="269" y="534"/>
                    <a:pt x="173" y="544"/>
                  </a:cubicBezTo>
                  <a:cubicBezTo>
                    <a:pt x="68" y="544"/>
                    <a:pt x="1" y="630"/>
                    <a:pt x="1" y="726"/>
                  </a:cubicBezTo>
                  <a:lnTo>
                    <a:pt x="1" y="1472"/>
                  </a:lnTo>
                  <a:cubicBezTo>
                    <a:pt x="1" y="2065"/>
                    <a:pt x="479" y="2544"/>
                    <a:pt x="1073" y="2544"/>
                  </a:cubicBezTo>
                  <a:lnTo>
                    <a:pt x="1302" y="2544"/>
                  </a:lnTo>
                  <a:cubicBezTo>
                    <a:pt x="1896" y="2544"/>
                    <a:pt x="2374" y="2065"/>
                    <a:pt x="2374" y="1472"/>
                  </a:cubicBezTo>
                  <a:lnTo>
                    <a:pt x="2374" y="697"/>
                  </a:lnTo>
                  <a:cubicBezTo>
                    <a:pt x="2374" y="620"/>
                    <a:pt x="2326" y="553"/>
                    <a:pt x="2259" y="525"/>
                  </a:cubicBezTo>
                  <a:cubicBezTo>
                    <a:pt x="2240" y="515"/>
                    <a:pt x="2221" y="505"/>
                    <a:pt x="2192" y="496"/>
                  </a:cubicBezTo>
                  <a:cubicBezTo>
                    <a:pt x="1982" y="410"/>
                    <a:pt x="1810" y="257"/>
                    <a:pt x="1714" y="56"/>
                  </a:cubicBezTo>
                  <a:lnTo>
                    <a:pt x="1704" y="37"/>
                  </a:lnTo>
                  <a:cubicBezTo>
                    <a:pt x="1693" y="13"/>
                    <a:pt x="1671" y="1"/>
                    <a:pt x="1649"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34" name="Google Shape;11269;p87">
              <a:extLst>
                <a:ext uri="{FF2B5EF4-FFF2-40B4-BE49-F238E27FC236}">
                  <a16:creationId xmlns:a16="http://schemas.microsoft.com/office/drawing/2014/main" id="{6DB8CB7D-702E-40F6-BAEF-684EA2F63D99}"/>
                </a:ext>
              </a:extLst>
            </p:cNvPr>
            <p:cNvSpPr/>
            <p:nvPr/>
          </p:nvSpPr>
          <p:spPr>
            <a:xfrm>
              <a:off x="5172817" y="3030261"/>
              <a:ext cx="45509" cy="67068"/>
            </a:xfrm>
            <a:custGeom>
              <a:avLst/>
              <a:gdLst/>
              <a:ahLst/>
              <a:cxnLst/>
              <a:rect l="l" t="t" r="r" b="b"/>
              <a:pathLst>
                <a:path w="1733" h="2554" extrusionOk="0">
                  <a:moveTo>
                    <a:pt x="1648" y="1"/>
                  </a:moveTo>
                  <a:cubicBezTo>
                    <a:pt x="1634" y="1"/>
                    <a:pt x="1619" y="6"/>
                    <a:pt x="1608" y="17"/>
                  </a:cubicBezTo>
                  <a:cubicBezTo>
                    <a:pt x="1350" y="209"/>
                    <a:pt x="1053" y="352"/>
                    <a:pt x="747" y="439"/>
                  </a:cubicBezTo>
                  <a:cubicBezTo>
                    <a:pt x="651" y="467"/>
                    <a:pt x="555" y="486"/>
                    <a:pt x="460" y="505"/>
                  </a:cubicBezTo>
                  <a:cubicBezTo>
                    <a:pt x="364" y="525"/>
                    <a:pt x="268" y="534"/>
                    <a:pt x="173" y="544"/>
                  </a:cubicBezTo>
                  <a:cubicBezTo>
                    <a:pt x="77" y="553"/>
                    <a:pt x="0" y="630"/>
                    <a:pt x="0" y="726"/>
                  </a:cubicBezTo>
                  <a:lnTo>
                    <a:pt x="0" y="1472"/>
                  </a:lnTo>
                  <a:cubicBezTo>
                    <a:pt x="0" y="2065"/>
                    <a:pt x="479" y="2554"/>
                    <a:pt x="1082" y="2554"/>
                  </a:cubicBezTo>
                  <a:lnTo>
                    <a:pt x="1302" y="2554"/>
                  </a:lnTo>
                  <a:cubicBezTo>
                    <a:pt x="699" y="2554"/>
                    <a:pt x="220" y="2065"/>
                    <a:pt x="220" y="1472"/>
                  </a:cubicBezTo>
                  <a:lnTo>
                    <a:pt x="220" y="726"/>
                  </a:lnTo>
                  <a:cubicBezTo>
                    <a:pt x="220" y="630"/>
                    <a:pt x="297" y="553"/>
                    <a:pt x="393" y="544"/>
                  </a:cubicBezTo>
                  <a:cubicBezTo>
                    <a:pt x="488" y="534"/>
                    <a:pt x="584" y="525"/>
                    <a:pt x="680" y="505"/>
                  </a:cubicBezTo>
                  <a:cubicBezTo>
                    <a:pt x="775" y="486"/>
                    <a:pt x="871" y="467"/>
                    <a:pt x="967" y="439"/>
                  </a:cubicBezTo>
                  <a:cubicBezTo>
                    <a:pt x="1235" y="362"/>
                    <a:pt x="1493" y="247"/>
                    <a:pt x="1733" y="84"/>
                  </a:cubicBezTo>
                  <a:lnTo>
                    <a:pt x="1713" y="56"/>
                  </a:lnTo>
                  <a:lnTo>
                    <a:pt x="1704" y="37"/>
                  </a:lnTo>
                  <a:cubicBezTo>
                    <a:pt x="1692" y="13"/>
                    <a:pt x="1670" y="1"/>
                    <a:pt x="1648"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35" name="Google Shape;11270;p87">
              <a:extLst>
                <a:ext uri="{FF2B5EF4-FFF2-40B4-BE49-F238E27FC236}">
                  <a16:creationId xmlns:a16="http://schemas.microsoft.com/office/drawing/2014/main" id="{6C2D63C7-65C1-4B42-96C1-2D090D31A04F}"/>
                </a:ext>
              </a:extLst>
            </p:cNvPr>
            <p:cNvSpPr/>
            <p:nvPr/>
          </p:nvSpPr>
          <p:spPr>
            <a:xfrm>
              <a:off x="5009953" y="2992000"/>
              <a:ext cx="125680" cy="66149"/>
            </a:xfrm>
            <a:custGeom>
              <a:avLst/>
              <a:gdLst/>
              <a:ahLst/>
              <a:cxnLst/>
              <a:rect l="l" t="t" r="r" b="b"/>
              <a:pathLst>
                <a:path w="4786" h="2519" extrusionOk="0">
                  <a:moveTo>
                    <a:pt x="1848" y="1"/>
                  </a:moveTo>
                  <a:lnTo>
                    <a:pt x="766" y="431"/>
                  </a:lnTo>
                  <a:cubicBezTo>
                    <a:pt x="642" y="470"/>
                    <a:pt x="537" y="527"/>
                    <a:pt x="441" y="604"/>
                  </a:cubicBezTo>
                  <a:lnTo>
                    <a:pt x="412" y="623"/>
                  </a:lnTo>
                  <a:lnTo>
                    <a:pt x="403" y="642"/>
                  </a:lnTo>
                  <a:lnTo>
                    <a:pt x="384" y="651"/>
                  </a:lnTo>
                  <a:lnTo>
                    <a:pt x="364" y="671"/>
                  </a:lnTo>
                  <a:cubicBezTo>
                    <a:pt x="163" y="862"/>
                    <a:pt x="39" y="1120"/>
                    <a:pt x="1" y="1388"/>
                  </a:cubicBezTo>
                  <a:lnTo>
                    <a:pt x="1" y="1436"/>
                  </a:lnTo>
                  <a:lnTo>
                    <a:pt x="1" y="1455"/>
                  </a:lnTo>
                  <a:lnTo>
                    <a:pt x="1" y="1494"/>
                  </a:lnTo>
                  <a:lnTo>
                    <a:pt x="1" y="1522"/>
                  </a:lnTo>
                  <a:lnTo>
                    <a:pt x="1" y="1532"/>
                  </a:lnTo>
                  <a:lnTo>
                    <a:pt x="1" y="1589"/>
                  </a:lnTo>
                  <a:lnTo>
                    <a:pt x="1" y="1762"/>
                  </a:lnTo>
                  <a:lnTo>
                    <a:pt x="1" y="2288"/>
                  </a:lnTo>
                  <a:cubicBezTo>
                    <a:pt x="10" y="2416"/>
                    <a:pt x="116" y="2518"/>
                    <a:pt x="251" y="2518"/>
                  </a:cubicBezTo>
                  <a:cubicBezTo>
                    <a:pt x="257" y="2518"/>
                    <a:pt x="263" y="2518"/>
                    <a:pt x="269" y="2518"/>
                  </a:cubicBezTo>
                  <a:lnTo>
                    <a:pt x="4527" y="2518"/>
                  </a:lnTo>
                  <a:cubicBezTo>
                    <a:pt x="4533" y="2518"/>
                    <a:pt x="4539" y="2518"/>
                    <a:pt x="4544" y="2518"/>
                  </a:cubicBezTo>
                  <a:cubicBezTo>
                    <a:pt x="4671" y="2518"/>
                    <a:pt x="4777" y="2416"/>
                    <a:pt x="4786" y="2288"/>
                  </a:cubicBezTo>
                  <a:lnTo>
                    <a:pt x="4786" y="1762"/>
                  </a:lnTo>
                  <a:lnTo>
                    <a:pt x="4786" y="1589"/>
                  </a:lnTo>
                  <a:lnTo>
                    <a:pt x="4776" y="1589"/>
                  </a:lnTo>
                  <a:lnTo>
                    <a:pt x="4776" y="1532"/>
                  </a:lnTo>
                  <a:lnTo>
                    <a:pt x="4776" y="1522"/>
                  </a:lnTo>
                  <a:lnTo>
                    <a:pt x="4776" y="1494"/>
                  </a:lnTo>
                  <a:lnTo>
                    <a:pt x="4776" y="1455"/>
                  </a:lnTo>
                  <a:lnTo>
                    <a:pt x="4776" y="1446"/>
                  </a:lnTo>
                  <a:lnTo>
                    <a:pt x="4776" y="1398"/>
                  </a:lnTo>
                  <a:cubicBezTo>
                    <a:pt x="4748" y="1120"/>
                    <a:pt x="4614" y="862"/>
                    <a:pt x="4422" y="680"/>
                  </a:cubicBezTo>
                  <a:lnTo>
                    <a:pt x="4394" y="651"/>
                  </a:lnTo>
                  <a:lnTo>
                    <a:pt x="4384" y="642"/>
                  </a:lnTo>
                  <a:lnTo>
                    <a:pt x="4365" y="623"/>
                  </a:lnTo>
                  <a:lnTo>
                    <a:pt x="4336" y="604"/>
                  </a:lnTo>
                  <a:cubicBezTo>
                    <a:pt x="4250" y="537"/>
                    <a:pt x="4154" y="479"/>
                    <a:pt x="4049" y="431"/>
                  </a:cubicBezTo>
                  <a:lnTo>
                    <a:pt x="2958" y="1"/>
                  </a:lnTo>
                  <a:lnTo>
                    <a:pt x="2680" y="278"/>
                  </a:lnTo>
                  <a:lnTo>
                    <a:pt x="2403" y="556"/>
                  </a:lnTo>
                  <a:lnTo>
                    <a:pt x="2125" y="278"/>
                  </a:lnTo>
                  <a:lnTo>
                    <a:pt x="1848" y="1"/>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36" name="Google Shape;11271;p87">
              <a:extLst>
                <a:ext uri="{FF2B5EF4-FFF2-40B4-BE49-F238E27FC236}">
                  <a16:creationId xmlns:a16="http://schemas.microsoft.com/office/drawing/2014/main" id="{F1CFF52F-141D-4E15-843A-D16628422764}"/>
                </a:ext>
              </a:extLst>
            </p:cNvPr>
            <p:cNvSpPr/>
            <p:nvPr/>
          </p:nvSpPr>
          <p:spPr>
            <a:xfrm>
              <a:off x="5009217" y="2992262"/>
              <a:ext cx="51286" cy="65913"/>
            </a:xfrm>
            <a:custGeom>
              <a:avLst/>
              <a:gdLst/>
              <a:ahLst/>
              <a:cxnLst/>
              <a:rect l="l" t="t" r="r" b="b"/>
              <a:pathLst>
                <a:path w="1953" h="2510" extrusionOk="0">
                  <a:moveTo>
                    <a:pt x="1857" y="0"/>
                  </a:moveTo>
                  <a:lnTo>
                    <a:pt x="775" y="421"/>
                  </a:lnTo>
                  <a:cubicBezTo>
                    <a:pt x="306" y="613"/>
                    <a:pt x="0" y="1072"/>
                    <a:pt x="29" y="1579"/>
                  </a:cubicBezTo>
                  <a:lnTo>
                    <a:pt x="29" y="2278"/>
                  </a:lnTo>
                  <a:cubicBezTo>
                    <a:pt x="29" y="2410"/>
                    <a:pt x="134" y="2510"/>
                    <a:pt x="256" y="2510"/>
                  </a:cubicBezTo>
                  <a:cubicBezTo>
                    <a:pt x="266" y="2510"/>
                    <a:pt x="277" y="2509"/>
                    <a:pt x="287" y="2508"/>
                  </a:cubicBezTo>
                  <a:lnTo>
                    <a:pt x="345" y="2508"/>
                  </a:lnTo>
                  <a:lnTo>
                    <a:pt x="345" y="1579"/>
                  </a:lnTo>
                  <a:cubicBezTo>
                    <a:pt x="325" y="1072"/>
                    <a:pt x="622" y="613"/>
                    <a:pt x="1091" y="421"/>
                  </a:cubicBezTo>
                  <a:lnTo>
                    <a:pt x="1952" y="86"/>
                  </a:lnTo>
                  <a:lnTo>
                    <a:pt x="1857" y="0"/>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37" name="Google Shape;11272;p87">
              <a:extLst>
                <a:ext uri="{FF2B5EF4-FFF2-40B4-BE49-F238E27FC236}">
                  <a16:creationId xmlns:a16="http://schemas.microsoft.com/office/drawing/2014/main" id="{496C00ED-6798-4812-BCEE-F84A04625B9A}"/>
                </a:ext>
              </a:extLst>
            </p:cNvPr>
            <p:cNvSpPr/>
            <p:nvPr/>
          </p:nvSpPr>
          <p:spPr>
            <a:xfrm>
              <a:off x="5032825" y="2887695"/>
              <a:ext cx="79436" cy="56091"/>
            </a:xfrm>
            <a:custGeom>
              <a:avLst/>
              <a:gdLst/>
              <a:ahLst/>
              <a:cxnLst/>
              <a:rect l="l" t="t" r="r" b="b"/>
              <a:pathLst>
                <a:path w="3025" h="2136" extrusionOk="0">
                  <a:moveTo>
                    <a:pt x="1455" y="1"/>
                  </a:moveTo>
                  <a:cubicBezTo>
                    <a:pt x="651" y="1"/>
                    <a:pt x="1" y="652"/>
                    <a:pt x="1" y="1456"/>
                  </a:cubicBezTo>
                  <a:lnTo>
                    <a:pt x="1" y="2135"/>
                  </a:lnTo>
                  <a:cubicBezTo>
                    <a:pt x="1" y="2135"/>
                    <a:pt x="326" y="2106"/>
                    <a:pt x="364" y="1944"/>
                  </a:cubicBezTo>
                  <a:cubicBezTo>
                    <a:pt x="383" y="1925"/>
                    <a:pt x="393" y="1915"/>
                    <a:pt x="403" y="1896"/>
                  </a:cubicBezTo>
                  <a:cubicBezTo>
                    <a:pt x="584" y="1896"/>
                    <a:pt x="1465" y="1877"/>
                    <a:pt x="1972" y="1274"/>
                  </a:cubicBezTo>
                  <a:cubicBezTo>
                    <a:pt x="2077" y="1570"/>
                    <a:pt x="2317" y="1800"/>
                    <a:pt x="2623" y="1886"/>
                  </a:cubicBezTo>
                  <a:cubicBezTo>
                    <a:pt x="2632" y="1905"/>
                    <a:pt x="2642" y="1925"/>
                    <a:pt x="2652" y="1944"/>
                  </a:cubicBezTo>
                  <a:cubicBezTo>
                    <a:pt x="2699" y="2106"/>
                    <a:pt x="3025" y="2135"/>
                    <a:pt x="3025" y="2135"/>
                  </a:cubicBezTo>
                  <a:lnTo>
                    <a:pt x="3025" y="1456"/>
                  </a:lnTo>
                  <a:cubicBezTo>
                    <a:pt x="3025" y="652"/>
                    <a:pt x="2374" y="1"/>
                    <a:pt x="1570" y="1"/>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38" name="Google Shape;11273;p87">
              <a:extLst>
                <a:ext uri="{FF2B5EF4-FFF2-40B4-BE49-F238E27FC236}">
                  <a16:creationId xmlns:a16="http://schemas.microsoft.com/office/drawing/2014/main" id="{C459DF62-B34A-48AA-9C27-96FE8C4D1E91}"/>
                </a:ext>
              </a:extLst>
            </p:cNvPr>
            <p:cNvSpPr/>
            <p:nvPr/>
          </p:nvSpPr>
          <p:spPr>
            <a:xfrm>
              <a:off x="5032825" y="2887459"/>
              <a:ext cx="43014" cy="56328"/>
            </a:xfrm>
            <a:custGeom>
              <a:avLst/>
              <a:gdLst/>
              <a:ahLst/>
              <a:cxnLst/>
              <a:rect l="l" t="t" r="r" b="b"/>
              <a:pathLst>
                <a:path w="1638" h="2145" extrusionOk="0">
                  <a:moveTo>
                    <a:pt x="1455" y="0"/>
                  </a:moveTo>
                  <a:cubicBezTo>
                    <a:pt x="651" y="0"/>
                    <a:pt x="1" y="651"/>
                    <a:pt x="1" y="1455"/>
                  </a:cubicBezTo>
                  <a:lnTo>
                    <a:pt x="1" y="2144"/>
                  </a:lnTo>
                  <a:cubicBezTo>
                    <a:pt x="87" y="2135"/>
                    <a:pt x="173" y="2106"/>
                    <a:pt x="249" y="2068"/>
                  </a:cubicBezTo>
                  <a:lnTo>
                    <a:pt x="259" y="1838"/>
                  </a:lnTo>
                  <a:lnTo>
                    <a:pt x="259" y="1455"/>
                  </a:lnTo>
                  <a:cubicBezTo>
                    <a:pt x="259" y="680"/>
                    <a:pt x="862" y="39"/>
                    <a:pt x="163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39" name="Google Shape;11274;p87">
              <a:extLst>
                <a:ext uri="{FF2B5EF4-FFF2-40B4-BE49-F238E27FC236}">
                  <a16:creationId xmlns:a16="http://schemas.microsoft.com/office/drawing/2014/main" id="{984249D7-AFF3-428F-8546-D595E4253CD4}"/>
                </a:ext>
              </a:extLst>
            </p:cNvPr>
            <p:cNvSpPr/>
            <p:nvPr/>
          </p:nvSpPr>
          <p:spPr>
            <a:xfrm>
              <a:off x="5101442" y="2937983"/>
              <a:ext cx="17358" cy="23371"/>
            </a:xfrm>
            <a:custGeom>
              <a:avLst/>
              <a:gdLst/>
              <a:ahLst/>
              <a:cxnLst/>
              <a:rect l="l" t="t" r="r" b="b"/>
              <a:pathLst>
                <a:path w="661" h="890" extrusionOk="0">
                  <a:moveTo>
                    <a:pt x="183" y="0"/>
                  </a:moveTo>
                  <a:cubicBezTo>
                    <a:pt x="87" y="0"/>
                    <a:pt x="0" y="78"/>
                    <a:pt x="0" y="182"/>
                  </a:cubicBezTo>
                  <a:lnTo>
                    <a:pt x="0" y="708"/>
                  </a:lnTo>
                  <a:cubicBezTo>
                    <a:pt x="0" y="812"/>
                    <a:pt x="87" y="890"/>
                    <a:pt x="183" y="890"/>
                  </a:cubicBezTo>
                  <a:cubicBezTo>
                    <a:pt x="202" y="890"/>
                    <a:pt x="221" y="887"/>
                    <a:pt x="240" y="880"/>
                  </a:cubicBezTo>
                  <a:cubicBezTo>
                    <a:pt x="278" y="871"/>
                    <a:pt x="307" y="852"/>
                    <a:pt x="345" y="833"/>
                  </a:cubicBezTo>
                  <a:cubicBezTo>
                    <a:pt x="374" y="804"/>
                    <a:pt x="412" y="775"/>
                    <a:pt x="450" y="746"/>
                  </a:cubicBezTo>
                  <a:cubicBezTo>
                    <a:pt x="661" y="498"/>
                    <a:pt x="555" y="105"/>
                    <a:pt x="240" y="10"/>
                  </a:cubicBezTo>
                  <a:cubicBezTo>
                    <a:pt x="221" y="3"/>
                    <a:pt x="202" y="0"/>
                    <a:pt x="183"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40" name="Google Shape;11275;p87">
              <a:extLst>
                <a:ext uri="{FF2B5EF4-FFF2-40B4-BE49-F238E27FC236}">
                  <a16:creationId xmlns:a16="http://schemas.microsoft.com/office/drawing/2014/main" id="{18E2EC9C-269F-4910-A46D-24EAB5B248DC}"/>
                </a:ext>
              </a:extLst>
            </p:cNvPr>
            <p:cNvSpPr/>
            <p:nvPr/>
          </p:nvSpPr>
          <p:spPr>
            <a:xfrm>
              <a:off x="5026286" y="2937957"/>
              <a:ext cx="17620" cy="23398"/>
            </a:xfrm>
            <a:custGeom>
              <a:avLst/>
              <a:gdLst/>
              <a:ahLst/>
              <a:cxnLst/>
              <a:rect l="l" t="t" r="r" b="b"/>
              <a:pathLst>
                <a:path w="671" h="891" extrusionOk="0">
                  <a:moveTo>
                    <a:pt x="484" y="1"/>
                  </a:moveTo>
                  <a:cubicBezTo>
                    <a:pt x="466" y="1"/>
                    <a:pt x="447" y="4"/>
                    <a:pt x="431" y="11"/>
                  </a:cubicBezTo>
                  <a:cubicBezTo>
                    <a:pt x="1" y="145"/>
                    <a:pt x="1" y="747"/>
                    <a:pt x="431" y="881"/>
                  </a:cubicBezTo>
                  <a:cubicBezTo>
                    <a:pt x="450" y="888"/>
                    <a:pt x="469" y="891"/>
                    <a:pt x="488" y="891"/>
                  </a:cubicBezTo>
                  <a:cubicBezTo>
                    <a:pt x="584" y="891"/>
                    <a:pt x="671" y="813"/>
                    <a:pt x="671" y="709"/>
                  </a:cubicBezTo>
                  <a:lnTo>
                    <a:pt x="671" y="183"/>
                  </a:lnTo>
                  <a:cubicBezTo>
                    <a:pt x="661" y="125"/>
                    <a:pt x="632" y="78"/>
                    <a:pt x="594" y="39"/>
                  </a:cubicBezTo>
                  <a:cubicBezTo>
                    <a:pt x="562" y="14"/>
                    <a:pt x="522" y="1"/>
                    <a:pt x="484"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41" name="Google Shape;11276;p87">
              <a:extLst>
                <a:ext uri="{FF2B5EF4-FFF2-40B4-BE49-F238E27FC236}">
                  <a16:creationId xmlns:a16="http://schemas.microsoft.com/office/drawing/2014/main" id="{5209C440-E6EB-4C70-B0D7-115BF258A665}"/>
                </a:ext>
              </a:extLst>
            </p:cNvPr>
            <p:cNvSpPr/>
            <p:nvPr/>
          </p:nvSpPr>
          <p:spPr>
            <a:xfrm>
              <a:off x="5057956" y="2979027"/>
              <a:ext cx="29175" cy="33350"/>
            </a:xfrm>
            <a:custGeom>
              <a:avLst/>
              <a:gdLst/>
              <a:ahLst/>
              <a:cxnLst/>
              <a:rect l="l" t="t" r="r" b="b"/>
              <a:pathLst>
                <a:path w="1111" h="1270" extrusionOk="0">
                  <a:moveTo>
                    <a:pt x="185" y="1"/>
                  </a:moveTo>
                  <a:cubicBezTo>
                    <a:pt x="87" y="1"/>
                    <a:pt x="1" y="79"/>
                    <a:pt x="1" y="179"/>
                  </a:cubicBezTo>
                  <a:lnTo>
                    <a:pt x="1" y="715"/>
                  </a:lnTo>
                  <a:cubicBezTo>
                    <a:pt x="1" y="772"/>
                    <a:pt x="20" y="820"/>
                    <a:pt x="58" y="858"/>
                  </a:cubicBezTo>
                  <a:lnTo>
                    <a:pt x="422" y="1222"/>
                  </a:lnTo>
                  <a:cubicBezTo>
                    <a:pt x="460" y="1251"/>
                    <a:pt x="508" y="1270"/>
                    <a:pt x="556" y="1270"/>
                  </a:cubicBezTo>
                  <a:cubicBezTo>
                    <a:pt x="604" y="1270"/>
                    <a:pt x="651" y="1251"/>
                    <a:pt x="680" y="1212"/>
                  </a:cubicBezTo>
                  <a:lnTo>
                    <a:pt x="1063" y="820"/>
                  </a:lnTo>
                  <a:cubicBezTo>
                    <a:pt x="1092" y="782"/>
                    <a:pt x="1111" y="743"/>
                    <a:pt x="1111" y="696"/>
                  </a:cubicBezTo>
                  <a:lnTo>
                    <a:pt x="1111" y="188"/>
                  </a:lnTo>
                  <a:cubicBezTo>
                    <a:pt x="1111" y="140"/>
                    <a:pt x="1092" y="93"/>
                    <a:pt x="1063" y="54"/>
                  </a:cubicBezTo>
                  <a:cubicBezTo>
                    <a:pt x="1025" y="26"/>
                    <a:pt x="977" y="7"/>
                    <a:pt x="919" y="7"/>
                  </a:cubicBezTo>
                  <a:lnTo>
                    <a:pt x="881" y="7"/>
                  </a:lnTo>
                  <a:cubicBezTo>
                    <a:pt x="814" y="26"/>
                    <a:pt x="738" y="26"/>
                    <a:pt x="671" y="26"/>
                  </a:cubicBezTo>
                  <a:lnTo>
                    <a:pt x="450" y="26"/>
                  </a:lnTo>
                  <a:cubicBezTo>
                    <a:pt x="374" y="26"/>
                    <a:pt x="297" y="16"/>
                    <a:pt x="230" y="7"/>
                  </a:cubicBezTo>
                  <a:cubicBezTo>
                    <a:pt x="215" y="3"/>
                    <a:pt x="200" y="1"/>
                    <a:pt x="185" y="1"/>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42" name="Google Shape;11277;p87">
              <a:extLst>
                <a:ext uri="{FF2B5EF4-FFF2-40B4-BE49-F238E27FC236}">
                  <a16:creationId xmlns:a16="http://schemas.microsoft.com/office/drawing/2014/main" id="{F978E707-1E7D-439B-AFAC-C55F31702FFE}"/>
                </a:ext>
              </a:extLst>
            </p:cNvPr>
            <p:cNvSpPr/>
            <p:nvPr/>
          </p:nvSpPr>
          <p:spPr>
            <a:xfrm>
              <a:off x="5057956" y="2979369"/>
              <a:ext cx="17883" cy="33271"/>
            </a:xfrm>
            <a:custGeom>
              <a:avLst/>
              <a:gdLst/>
              <a:ahLst/>
              <a:cxnLst/>
              <a:rect l="l" t="t" r="r" b="b"/>
              <a:pathLst>
                <a:path w="681" h="1267" extrusionOk="0">
                  <a:moveTo>
                    <a:pt x="189" y="0"/>
                  </a:moveTo>
                  <a:cubicBezTo>
                    <a:pt x="87" y="0"/>
                    <a:pt x="1" y="80"/>
                    <a:pt x="1" y="175"/>
                  </a:cubicBezTo>
                  <a:lnTo>
                    <a:pt x="1" y="711"/>
                  </a:lnTo>
                  <a:cubicBezTo>
                    <a:pt x="1" y="769"/>
                    <a:pt x="20" y="817"/>
                    <a:pt x="58" y="855"/>
                  </a:cubicBezTo>
                  <a:lnTo>
                    <a:pt x="422" y="1219"/>
                  </a:lnTo>
                  <a:cubicBezTo>
                    <a:pt x="460" y="1247"/>
                    <a:pt x="508" y="1266"/>
                    <a:pt x="556" y="1266"/>
                  </a:cubicBezTo>
                  <a:cubicBezTo>
                    <a:pt x="604" y="1266"/>
                    <a:pt x="651" y="1247"/>
                    <a:pt x="680" y="1209"/>
                  </a:cubicBezTo>
                  <a:cubicBezTo>
                    <a:pt x="642" y="1199"/>
                    <a:pt x="613" y="1180"/>
                    <a:pt x="594" y="1152"/>
                  </a:cubicBezTo>
                  <a:lnTo>
                    <a:pt x="221" y="797"/>
                  </a:lnTo>
                  <a:cubicBezTo>
                    <a:pt x="183" y="759"/>
                    <a:pt x="163" y="711"/>
                    <a:pt x="163" y="654"/>
                  </a:cubicBezTo>
                  <a:lnTo>
                    <a:pt x="163" y="118"/>
                  </a:lnTo>
                  <a:cubicBezTo>
                    <a:pt x="163" y="70"/>
                    <a:pt x="183" y="32"/>
                    <a:pt x="221" y="3"/>
                  </a:cubicBezTo>
                  <a:cubicBezTo>
                    <a:pt x="210" y="1"/>
                    <a:pt x="199" y="0"/>
                    <a:pt x="189" y="0"/>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43" name="Google Shape;11278;p87">
              <a:extLst>
                <a:ext uri="{FF2B5EF4-FFF2-40B4-BE49-F238E27FC236}">
                  <a16:creationId xmlns:a16="http://schemas.microsoft.com/office/drawing/2014/main" id="{F00C7E35-52C7-4BDE-B773-AADA8AC34731}"/>
                </a:ext>
              </a:extLst>
            </p:cNvPr>
            <p:cNvSpPr/>
            <p:nvPr/>
          </p:nvSpPr>
          <p:spPr>
            <a:xfrm>
              <a:off x="5041386" y="2920520"/>
              <a:ext cx="62341" cy="66989"/>
            </a:xfrm>
            <a:custGeom>
              <a:avLst/>
              <a:gdLst/>
              <a:ahLst/>
              <a:cxnLst/>
              <a:rect l="l" t="t" r="r" b="b"/>
              <a:pathLst>
                <a:path w="2374" h="2551" extrusionOk="0">
                  <a:moveTo>
                    <a:pt x="1641" y="0"/>
                  </a:moveTo>
                  <a:cubicBezTo>
                    <a:pt x="1629" y="0"/>
                    <a:pt x="1617" y="5"/>
                    <a:pt x="1608" y="14"/>
                  </a:cubicBezTo>
                  <a:cubicBezTo>
                    <a:pt x="1349" y="206"/>
                    <a:pt x="1053" y="349"/>
                    <a:pt x="747" y="445"/>
                  </a:cubicBezTo>
                  <a:cubicBezTo>
                    <a:pt x="651" y="464"/>
                    <a:pt x="555" y="493"/>
                    <a:pt x="459" y="512"/>
                  </a:cubicBezTo>
                  <a:cubicBezTo>
                    <a:pt x="364" y="521"/>
                    <a:pt x="268" y="541"/>
                    <a:pt x="172" y="541"/>
                  </a:cubicBezTo>
                  <a:cubicBezTo>
                    <a:pt x="77" y="550"/>
                    <a:pt x="0" y="627"/>
                    <a:pt x="0" y="722"/>
                  </a:cubicBezTo>
                  <a:lnTo>
                    <a:pt x="0" y="1478"/>
                  </a:lnTo>
                  <a:cubicBezTo>
                    <a:pt x="0" y="2072"/>
                    <a:pt x="479" y="2550"/>
                    <a:pt x="1072" y="2550"/>
                  </a:cubicBezTo>
                  <a:lnTo>
                    <a:pt x="1302" y="2550"/>
                  </a:lnTo>
                  <a:cubicBezTo>
                    <a:pt x="1895" y="2550"/>
                    <a:pt x="2373" y="2072"/>
                    <a:pt x="2373" y="1478"/>
                  </a:cubicBezTo>
                  <a:lnTo>
                    <a:pt x="2373" y="694"/>
                  </a:lnTo>
                  <a:cubicBezTo>
                    <a:pt x="2373" y="617"/>
                    <a:pt x="2326" y="550"/>
                    <a:pt x="2259" y="531"/>
                  </a:cubicBezTo>
                  <a:cubicBezTo>
                    <a:pt x="2239" y="521"/>
                    <a:pt x="2220" y="512"/>
                    <a:pt x="2201" y="502"/>
                  </a:cubicBezTo>
                  <a:cubicBezTo>
                    <a:pt x="1991" y="416"/>
                    <a:pt x="1818" y="253"/>
                    <a:pt x="1713" y="52"/>
                  </a:cubicBezTo>
                  <a:lnTo>
                    <a:pt x="1704" y="43"/>
                  </a:lnTo>
                  <a:cubicBezTo>
                    <a:pt x="1691" y="17"/>
                    <a:pt x="1665" y="0"/>
                    <a:pt x="1641"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44" name="Google Shape;11279;p87">
              <a:extLst>
                <a:ext uri="{FF2B5EF4-FFF2-40B4-BE49-F238E27FC236}">
                  <a16:creationId xmlns:a16="http://schemas.microsoft.com/office/drawing/2014/main" id="{C4ED1F51-580F-416B-BF36-1DF5B30DD776}"/>
                </a:ext>
              </a:extLst>
            </p:cNvPr>
            <p:cNvSpPr/>
            <p:nvPr/>
          </p:nvSpPr>
          <p:spPr>
            <a:xfrm>
              <a:off x="5041386" y="2920625"/>
              <a:ext cx="45246" cy="66884"/>
            </a:xfrm>
            <a:custGeom>
              <a:avLst/>
              <a:gdLst/>
              <a:ahLst/>
              <a:cxnLst/>
              <a:rect l="l" t="t" r="r" b="b"/>
              <a:pathLst>
                <a:path w="1723" h="2547" extrusionOk="0">
                  <a:moveTo>
                    <a:pt x="1641" y="1"/>
                  </a:moveTo>
                  <a:cubicBezTo>
                    <a:pt x="1629" y="1"/>
                    <a:pt x="1617" y="4"/>
                    <a:pt x="1608" y="10"/>
                  </a:cubicBezTo>
                  <a:cubicBezTo>
                    <a:pt x="1349" y="211"/>
                    <a:pt x="1053" y="355"/>
                    <a:pt x="747" y="441"/>
                  </a:cubicBezTo>
                  <a:cubicBezTo>
                    <a:pt x="651" y="470"/>
                    <a:pt x="555" y="489"/>
                    <a:pt x="459" y="508"/>
                  </a:cubicBezTo>
                  <a:cubicBezTo>
                    <a:pt x="364" y="527"/>
                    <a:pt x="268" y="537"/>
                    <a:pt x="172" y="546"/>
                  </a:cubicBezTo>
                  <a:cubicBezTo>
                    <a:pt x="67" y="546"/>
                    <a:pt x="0" y="632"/>
                    <a:pt x="0" y="728"/>
                  </a:cubicBezTo>
                  <a:lnTo>
                    <a:pt x="0" y="1474"/>
                  </a:lnTo>
                  <a:cubicBezTo>
                    <a:pt x="0" y="2068"/>
                    <a:pt x="479" y="2546"/>
                    <a:pt x="1072" y="2546"/>
                  </a:cubicBezTo>
                  <a:lnTo>
                    <a:pt x="1292" y="2546"/>
                  </a:lnTo>
                  <a:cubicBezTo>
                    <a:pt x="699" y="2546"/>
                    <a:pt x="220" y="2068"/>
                    <a:pt x="220" y="1474"/>
                  </a:cubicBezTo>
                  <a:lnTo>
                    <a:pt x="220" y="728"/>
                  </a:lnTo>
                  <a:cubicBezTo>
                    <a:pt x="220" y="632"/>
                    <a:pt x="287" y="546"/>
                    <a:pt x="392" y="546"/>
                  </a:cubicBezTo>
                  <a:cubicBezTo>
                    <a:pt x="488" y="537"/>
                    <a:pt x="584" y="527"/>
                    <a:pt x="680" y="508"/>
                  </a:cubicBezTo>
                  <a:cubicBezTo>
                    <a:pt x="775" y="489"/>
                    <a:pt x="871" y="470"/>
                    <a:pt x="967" y="441"/>
                  </a:cubicBezTo>
                  <a:cubicBezTo>
                    <a:pt x="1235" y="364"/>
                    <a:pt x="1493" y="240"/>
                    <a:pt x="1723" y="87"/>
                  </a:cubicBezTo>
                  <a:lnTo>
                    <a:pt x="1713" y="58"/>
                  </a:lnTo>
                  <a:lnTo>
                    <a:pt x="1704" y="39"/>
                  </a:lnTo>
                  <a:cubicBezTo>
                    <a:pt x="1691" y="13"/>
                    <a:pt x="1665" y="1"/>
                    <a:pt x="1641"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45" name="Google Shape;11280;p87">
              <a:extLst>
                <a:ext uri="{FF2B5EF4-FFF2-40B4-BE49-F238E27FC236}">
                  <a16:creationId xmlns:a16="http://schemas.microsoft.com/office/drawing/2014/main" id="{218ABBC8-9884-4C44-B9EC-1BD76CD4A9B2}"/>
                </a:ext>
              </a:extLst>
            </p:cNvPr>
            <p:cNvSpPr/>
            <p:nvPr/>
          </p:nvSpPr>
          <p:spPr>
            <a:xfrm>
              <a:off x="5010714" y="3211139"/>
              <a:ext cx="125680" cy="66648"/>
            </a:xfrm>
            <a:custGeom>
              <a:avLst/>
              <a:gdLst/>
              <a:ahLst/>
              <a:cxnLst/>
              <a:rect l="l" t="t" r="r" b="b"/>
              <a:pathLst>
                <a:path w="4786" h="2538" extrusionOk="0">
                  <a:moveTo>
                    <a:pt x="1819" y="1"/>
                  </a:moveTo>
                  <a:lnTo>
                    <a:pt x="737" y="441"/>
                  </a:lnTo>
                  <a:cubicBezTo>
                    <a:pt x="623" y="479"/>
                    <a:pt x="527" y="537"/>
                    <a:pt x="441" y="604"/>
                  </a:cubicBezTo>
                  <a:lnTo>
                    <a:pt x="412" y="632"/>
                  </a:lnTo>
                  <a:lnTo>
                    <a:pt x="402" y="642"/>
                  </a:lnTo>
                  <a:lnTo>
                    <a:pt x="383" y="652"/>
                  </a:lnTo>
                  <a:lnTo>
                    <a:pt x="355" y="680"/>
                  </a:lnTo>
                  <a:cubicBezTo>
                    <a:pt x="163" y="872"/>
                    <a:pt x="29" y="1121"/>
                    <a:pt x="0" y="1398"/>
                  </a:cubicBezTo>
                  <a:lnTo>
                    <a:pt x="0" y="1446"/>
                  </a:lnTo>
                  <a:lnTo>
                    <a:pt x="0" y="1475"/>
                  </a:lnTo>
                  <a:lnTo>
                    <a:pt x="0" y="1503"/>
                  </a:lnTo>
                  <a:lnTo>
                    <a:pt x="0" y="1532"/>
                  </a:lnTo>
                  <a:lnTo>
                    <a:pt x="0" y="1542"/>
                  </a:lnTo>
                  <a:lnTo>
                    <a:pt x="0" y="1599"/>
                  </a:lnTo>
                  <a:lnTo>
                    <a:pt x="0" y="1771"/>
                  </a:lnTo>
                  <a:lnTo>
                    <a:pt x="0" y="2307"/>
                  </a:lnTo>
                  <a:cubicBezTo>
                    <a:pt x="0" y="2436"/>
                    <a:pt x="115" y="2538"/>
                    <a:pt x="242" y="2538"/>
                  </a:cubicBezTo>
                  <a:cubicBezTo>
                    <a:pt x="248" y="2538"/>
                    <a:pt x="253" y="2537"/>
                    <a:pt x="259" y="2537"/>
                  </a:cubicBezTo>
                  <a:lnTo>
                    <a:pt x="4518" y="2537"/>
                  </a:lnTo>
                  <a:cubicBezTo>
                    <a:pt x="4524" y="2537"/>
                    <a:pt x="4530" y="2538"/>
                    <a:pt x="4536" y="2538"/>
                  </a:cubicBezTo>
                  <a:cubicBezTo>
                    <a:pt x="4671" y="2538"/>
                    <a:pt x="4776" y="2436"/>
                    <a:pt x="4786" y="2307"/>
                  </a:cubicBezTo>
                  <a:lnTo>
                    <a:pt x="4786" y="1771"/>
                  </a:lnTo>
                  <a:lnTo>
                    <a:pt x="4786" y="1590"/>
                  </a:lnTo>
                  <a:lnTo>
                    <a:pt x="4747" y="1590"/>
                  </a:lnTo>
                  <a:lnTo>
                    <a:pt x="4747" y="1532"/>
                  </a:lnTo>
                  <a:lnTo>
                    <a:pt x="4747" y="1523"/>
                  </a:lnTo>
                  <a:lnTo>
                    <a:pt x="4747" y="1494"/>
                  </a:lnTo>
                  <a:lnTo>
                    <a:pt x="4747" y="1456"/>
                  </a:lnTo>
                  <a:lnTo>
                    <a:pt x="4747" y="1446"/>
                  </a:lnTo>
                  <a:lnTo>
                    <a:pt x="4747" y="1398"/>
                  </a:lnTo>
                  <a:cubicBezTo>
                    <a:pt x="4719" y="1121"/>
                    <a:pt x="4585" y="872"/>
                    <a:pt x="4393" y="680"/>
                  </a:cubicBezTo>
                  <a:lnTo>
                    <a:pt x="4365" y="652"/>
                  </a:lnTo>
                  <a:lnTo>
                    <a:pt x="4355" y="642"/>
                  </a:lnTo>
                  <a:lnTo>
                    <a:pt x="4336" y="632"/>
                  </a:lnTo>
                  <a:lnTo>
                    <a:pt x="4307" y="604"/>
                  </a:lnTo>
                  <a:cubicBezTo>
                    <a:pt x="4221" y="537"/>
                    <a:pt x="4125" y="479"/>
                    <a:pt x="4020" y="441"/>
                  </a:cubicBezTo>
                  <a:lnTo>
                    <a:pt x="2929" y="1"/>
                  </a:lnTo>
                  <a:lnTo>
                    <a:pt x="2651" y="288"/>
                  </a:lnTo>
                  <a:lnTo>
                    <a:pt x="2374" y="556"/>
                  </a:lnTo>
                  <a:lnTo>
                    <a:pt x="2096" y="288"/>
                  </a:lnTo>
                  <a:lnTo>
                    <a:pt x="1819" y="1"/>
                  </a:lnTo>
                  <a:close/>
                </a:path>
              </a:pathLst>
            </a:custGeom>
            <a:solidFill>
              <a:srgbClr val="8192A2"/>
            </a:solidFill>
            <a:ln>
              <a:noFill/>
            </a:ln>
          </p:spPr>
          <p:txBody>
            <a:bodyPr spcFirstLastPara="1" wrap="square" lIns="91425" tIns="91425" rIns="91425" bIns="91425" anchor="ctr" anchorCtr="0">
              <a:noAutofit/>
            </a:bodyPr>
            <a:lstStyle/>
            <a:p>
              <a:endParaRPr/>
            </a:p>
          </p:txBody>
        </p:sp>
        <p:sp>
          <p:nvSpPr>
            <p:cNvPr id="146" name="Google Shape;11281;p87">
              <a:extLst>
                <a:ext uri="{FF2B5EF4-FFF2-40B4-BE49-F238E27FC236}">
                  <a16:creationId xmlns:a16="http://schemas.microsoft.com/office/drawing/2014/main" id="{2DDEFA21-477F-4E3B-8A91-2AB667E96D7A}"/>
                </a:ext>
              </a:extLst>
            </p:cNvPr>
            <p:cNvSpPr/>
            <p:nvPr/>
          </p:nvSpPr>
          <p:spPr>
            <a:xfrm>
              <a:off x="5009217" y="3211402"/>
              <a:ext cx="51286" cy="65939"/>
            </a:xfrm>
            <a:custGeom>
              <a:avLst/>
              <a:gdLst/>
              <a:ahLst/>
              <a:cxnLst/>
              <a:rect l="l" t="t" r="r" b="b"/>
              <a:pathLst>
                <a:path w="1953" h="2511" extrusionOk="0">
                  <a:moveTo>
                    <a:pt x="1857" y="0"/>
                  </a:moveTo>
                  <a:lnTo>
                    <a:pt x="775" y="422"/>
                  </a:lnTo>
                  <a:cubicBezTo>
                    <a:pt x="306" y="613"/>
                    <a:pt x="0" y="1072"/>
                    <a:pt x="29" y="1580"/>
                  </a:cubicBezTo>
                  <a:lnTo>
                    <a:pt x="29" y="2288"/>
                  </a:lnTo>
                  <a:cubicBezTo>
                    <a:pt x="29" y="2411"/>
                    <a:pt x="134" y="2510"/>
                    <a:pt x="255" y="2510"/>
                  </a:cubicBezTo>
                  <a:cubicBezTo>
                    <a:pt x="266" y="2510"/>
                    <a:pt x="277" y="2509"/>
                    <a:pt x="287" y="2508"/>
                  </a:cubicBezTo>
                  <a:lnTo>
                    <a:pt x="345" y="2508"/>
                  </a:lnTo>
                  <a:lnTo>
                    <a:pt x="345" y="1580"/>
                  </a:lnTo>
                  <a:cubicBezTo>
                    <a:pt x="325" y="1072"/>
                    <a:pt x="622" y="613"/>
                    <a:pt x="1091" y="422"/>
                  </a:cubicBezTo>
                  <a:lnTo>
                    <a:pt x="1952" y="87"/>
                  </a:lnTo>
                  <a:lnTo>
                    <a:pt x="1857" y="0"/>
                  </a:lnTo>
                  <a:close/>
                </a:path>
              </a:pathLst>
            </a:custGeom>
            <a:solidFill>
              <a:srgbClr val="657A8D"/>
            </a:solidFill>
            <a:ln>
              <a:noFill/>
            </a:ln>
          </p:spPr>
          <p:txBody>
            <a:bodyPr spcFirstLastPara="1" wrap="square" lIns="91425" tIns="91425" rIns="91425" bIns="91425" anchor="ctr" anchorCtr="0">
              <a:noAutofit/>
            </a:bodyPr>
            <a:lstStyle/>
            <a:p>
              <a:endParaRPr/>
            </a:p>
          </p:txBody>
        </p:sp>
        <p:sp>
          <p:nvSpPr>
            <p:cNvPr id="147" name="Google Shape;11282;p87">
              <a:extLst>
                <a:ext uri="{FF2B5EF4-FFF2-40B4-BE49-F238E27FC236}">
                  <a16:creationId xmlns:a16="http://schemas.microsoft.com/office/drawing/2014/main" id="{02376AF7-3460-4BC4-BF1E-6981BCE02714}"/>
                </a:ext>
              </a:extLst>
            </p:cNvPr>
            <p:cNvSpPr/>
            <p:nvPr/>
          </p:nvSpPr>
          <p:spPr>
            <a:xfrm>
              <a:off x="5032825" y="3106861"/>
              <a:ext cx="79436" cy="56301"/>
            </a:xfrm>
            <a:custGeom>
              <a:avLst/>
              <a:gdLst/>
              <a:ahLst/>
              <a:cxnLst/>
              <a:rect l="l" t="t" r="r" b="b"/>
              <a:pathLst>
                <a:path w="3025" h="2144" extrusionOk="0">
                  <a:moveTo>
                    <a:pt x="2661" y="1847"/>
                  </a:moveTo>
                  <a:lnTo>
                    <a:pt x="2652" y="1857"/>
                  </a:lnTo>
                  <a:lnTo>
                    <a:pt x="2623" y="1876"/>
                  </a:lnTo>
                  <a:lnTo>
                    <a:pt x="2623" y="1876"/>
                  </a:lnTo>
                  <a:lnTo>
                    <a:pt x="2661" y="1847"/>
                  </a:lnTo>
                  <a:close/>
                  <a:moveTo>
                    <a:pt x="1455" y="0"/>
                  </a:moveTo>
                  <a:cubicBezTo>
                    <a:pt x="651" y="0"/>
                    <a:pt x="1" y="651"/>
                    <a:pt x="1" y="1455"/>
                  </a:cubicBezTo>
                  <a:lnTo>
                    <a:pt x="1" y="2144"/>
                  </a:lnTo>
                  <a:cubicBezTo>
                    <a:pt x="1" y="2144"/>
                    <a:pt x="326" y="2106"/>
                    <a:pt x="364" y="1943"/>
                  </a:cubicBezTo>
                  <a:cubicBezTo>
                    <a:pt x="383" y="1933"/>
                    <a:pt x="393" y="1914"/>
                    <a:pt x="403" y="1895"/>
                  </a:cubicBezTo>
                  <a:cubicBezTo>
                    <a:pt x="584" y="1895"/>
                    <a:pt x="1465" y="1886"/>
                    <a:pt x="1972" y="1273"/>
                  </a:cubicBezTo>
                  <a:cubicBezTo>
                    <a:pt x="2077" y="1570"/>
                    <a:pt x="2317" y="1799"/>
                    <a:pt x="2623" y="1886"/>
                  </a:cubicBezTo>
                  <a:cubicBezTo>
                    <a:pt x="2632" y="1905"/>
                    <a:pt x="2642" y="1924"/>
                    <a:pt x="2652" y="1943"/>
                  </a:cubicBezTo>
                  <a:cubicBezTo>
                    <a:pt x="2699" y="2106"/>
                    <a:pt x="3025" y="2134"/>
                    <a:pt x="3025" y="2134"/>
                  </a:cubicBezTo>
                  <a:lnTo>
                    <a:pt x="3025" y="1455"/>
                  </a:lnTo>
                  <a:cubicBezTo>
                    <a:pt x="3025" y="651"/>
                    <a:pt x="2374" y="0"/>
                    <a:pt x="1570"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48" name="Google Shape;11283;p87">
              <a:extLst>
                <a:ext uri="{FF2B5EF4-FFF2-40B4-BE49-F238E27FC236}">
                  <a16:creationId xmlns:a16="http://schemas.microsoft.com/office/drawing/2014/main" id="{5AD99CA3-B7DE-412E-8D0F-2E949A2AE119}"/>
                </a:ext>
              </a:extLst>
            </p:cNvPr>
            <p:cNvSpPr/>
            <p:nvPr/>
          </p:nvSpPr>
          <p:spPr>
            <a:xfrm>
              <a:off x="5032825" y="3106861"/>
              <a:ext cx="43014" cy="56301"/>
            </a:xfrm>
            <a:custGeom>
              <a:avLst/>
              <a:gdLst/>
              <a:ahLst/>
              <a:cxnLst/>
              <a:rect l="l" t="t" r="r" b="b"/>
              <a:pathLst>
                <a:path w="1638" h="2144" extrusionOk="0">
                  <a:moveTo>
                    <a:pt x="1455" y="0"/>
                  </a:moveTo>
                  <a:cubicBezTo>
                    <a:pt x="651" y="0"/>
                    <a:pt x="1" y="651"/>
                    <a:pt x="1" y="1455"/>
                  </a:cubicBezTo>
                  <a:lnTo>
                    <a:pt x="1" y="2144"/>
                  </a:lnTo>
                  <a:cubicBezTo>
                    <a:pt x="87" y="2134"/>
                    <a:pt x="173" y="2106"/>
                    <a:pt x="249" y="2067"/>
                  </a:cubicBezTo>
                  <a:lnTo>
                    <a:pt x="249" y="1828"/>
                  </a:lnTo>
                  <a:lnTo>
                    <a:pt x="259" y="1838"/>
                  </a:lnTo>
                  <a:lnTo>
                    <a:pt x="259" y="1455"/>
                  </a:lnTo>
                  <a:cubicBezTo>
                    <a:pt x="259" y="680"/>
                    <a:pt x="862" y="38"/>
                    <a:pt x="1637" y="0"/>
                  </a:cubicBezTo>
                  <a:close/>
                </a:path>
              </a:pathLst>
            </a:custGeom>
            <a:solidFill>
              <a:srgbClr val="657E93"/>
            </a:solidFill>
            <a:ln>
              <a:noFill/>
            </a:ln>
          </p:spPr>
          <p:txBody>
            <a:bodyPr spcFirstLastPara="1" wrap="square" lIns="91425" tIns="91425" rIns="91425" bIns="91425" anchor="ctr" anchorCtr="0">
              <a:noAutofit/>
            </a:bodyPr>
            <a:lstStyle/>
            <a:p>
              <a:endParaRPr/>
            </a:p>
          </p:txBody>
        </p:sp>
        <p:sp>
          <p:nvSpPr>
            <p:cNvPr id="149" name="Google Shape;11284;p87">
              <a:extLst>
                <a:ext uri="{FF2B5EF4-FFF2-40B4-BE49-F238E27FC236}">
                  <a16:creationId xmlns:a16="http://schemas.microsoft.com/office/drawing/2014/main" id="{0CB0969E-7454-47C1-9333-DDBE08FEEE19}"/>
                </a:ext>
              </a:extLst>
            </p:cNvPr>
            <p:cNvSpPr/>
            <p:nvPr/>
          </p:nvSpPr>
          <p:spPr>
            <a:xfrm>
              <a:off x="5101442" y="3157385"/>
              <a:ext cx="17358" cy="23345"/>
            </a:xfrm>
            <a:custGeom>
              <a:avLst/>
              <a:gdLst/>
              <a:ahLst/>
              <a:cxnLst/>
              <a:rect l="l" t="t" r="r" b="b"/>
              <a:pathLst>
                <a:path w="661" h="889" extrusionOk="0">
                  <a:moveTo>
                    <a:pt x="183" y="0"/>
                  </a:moveTo>
                  <a:cubicBezTo>
                    <a:pt x="87" y="0"/>
                    <a:pt x="0" y="78"/>
                    <a:pt x="0" y="182"/>
                  </a:cubicBezTo>
                  <a:lnTo>
                    <a:pt x="0" y="708"/>
                  </a:lnTo>
                  <a:cubicBezTo>
                    <a:pt x="0" y="805"/>
                    <a:pt x="90" y="889"/>
                    <a:pt x="187" y="889"/>
                  </a:cubicBezTo>
                  <a:cubicBezTo>
                    <a:pt x="204" y="889"/>
                    <a:pt x="222" y="886"/>
                    <a:pt x="240" y="880"/>
                  </a:cubicBezTo>
                  <a:cubicBezTo>
                    <a:pt x="278" y="871"/>
                    <a:pt x="307" y="852"/>
                    <a:pt x="345" y="832"/>
                  </a:cubicBezTo>
                  <a:cubicBezTo>
                    <a:pt x="374" y="804"/>
                    <a:pt x="412" y="775"/>
                    <a:pt x="450" y="746"/>
                  </a:cubicBezTo>
                  <a:cubicBezTo>
                    <a:pt x="661" y="497"/>
                    <a:pt x="555" y="105"/>
                    <a:pt x="240" y="9"/>
                  </a:cubicBezTo>
                  <a:cubicBezTo>
                    <a:pt x="221" y="3"/>
                    <a:pt x="202" y="0"/>
                    <a:pt x="183"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50" name="Google Shape;11285;p87">
              <a:extLst>
                <a:ext uri="{FF2B5EF4-FFF2-40B4-BE49-F238E27FC236}">
                  <a16:creationId xmlns:a16="http://schemas.microsoft.com/office/drawing/2014/main" id="{8E1D436B-B55E-4A04-8CF4-DA9114CB181E}"/>
                </a:ext>
              </a:extLst>
            </p:cNvPr>
            <p:cNvSpPr/>
            <p:nvPr/>
          </p:nvSpPr>
          <p:spPr>
            <a:xfrm>
              <a:off x="5026286" y="3157359"/>
              <a:ext cx="17620" cy="23371"/>
            </a:xfrm>
            <a:custGeom>
              <a:avLst/>
              <a:gdLst/>
              <a:ahLst/>
              <a:cxnLst/>
              <a:rect l="l" t="t" r="r" b="b"/>
              <a:pathLst>
                <a:path w="671" h="890" extrusionOk="0">
                  <a:moveTo>
                    <a:pt x="484" y="1"/>
                  </a:moveTo>
                  <a:cubicBezTo>
                    <a:pt x="466" y="1"/>
                    <a:pt x="447" y="4"/>
                    <a:pt x="431" y="10"/>
                  </a:cubicBezTo>
                  <a:cubicBezTo>
                    <a:pt x="1" y="144"/>
                    <a:pt x="1" y="747"/>
                    <a:pt x="431" y="881"/>
                  </a:cubicBezTo>
                  <a:cubicBezTo>
                    <a:pt x="449" y="887"/>
                    <a:pt x="467" y="890"/>
                    <a:pt x="484" y="890"/>
                  </a:cubicBezTo>
                  <a:cubicBezTo>
                    <a:pt x="581" y="890"/>
                    <a:pt x="671" y="805"/>
                    <a:pt x="671" y="699"/>
                  </a:cubicBezTo>
                  <a:lnTo>
                    <a:pt x="671" y="183"/>
                  </a:lnTo>
                  <a:cubicBezTo>
                    <a:pt x="661" y="125"/>
                    <a:pt x="632" y="68"/>
                    <a:pt x="594" y="39"/>
                  </a:cubicBezTo>
                  <a:cubicBezTo>
                    <a:pt x="562" y="14"/>
                    <a:pt x="522" y="1"/>
                    <a:pt x="484"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51" name="Google Shape;11286;p87">
              <a:extLst>
                <a:ext uri="{FF2B5EF4-FFF2-40B4-BE49-F238E27FC236}">
                  <a16:creationId xmlns:a16="http://schemas.microsoft.com/office/drawing/2014/main" id="{01357254-3C54-44AE-B175-31A73354AD4C}"/>
                </a:ext>
              </a:extLst>
            </p:cNvPr>
            <p:cNvSpPr/>
            <p:nvPr/>
          </p:nvSpPr>
          <p:spPr>
            <a:xfrm>
              <a:off x="5057956" y="3198272"/>
              <a:ext cx="29175" cy="33271"/>
            </a:xfrm>
            <a:custGeom>
              <a:avLst/>
              <a:gdLst/>
              <a:ahLst/>
              <a:cxnLst/>
              <a:rect l="l" t="t" r="r" b="b"/>
              <a:pathLst>
                <a:path w="1111" h="1267" extrusionOk="0">
                  <a:moveTo>
                    <a:pt x="198" y="0"/>
                  </a:moveTo>
                  <a:cubicBezTo>
                    <a:pt x="95" y="0"/>
                    <a:pt x="1" y="81"/>
                    <a:pt x="1" y="185"/>
                  </a:cubicBezTo>
                  <a:lnTo>
                    <a:pt x="1" y="721"/>
                  </a:lnTo>
                  <a:cubicBezTo>
                    <a:pt x="1" y="768"/>
                    <a:pt x="20" y="826"/>
                    <a:pt x="58" y="864"/>
                  </a:cubicBezTo>
                  <a:lnTo>
                    <a:pt x="422" y="1218"/>
                  </a:lnTo>
                  <a:cubicBezTo>
                    <a:pt x="460" y="1247"/>
                    <a:pt x="508" y="1266"/>
                    <a:pt x="556" y="1266"/>
                  </a:cubicBezTo>
                  <a:cubicBezTo>
                    <a:pt x="604" y="1266"/>
                    <a:pt x="651" y="1247"/>
                    <a:pt x="680" y="1218"/>
                  </a:cubicBezTo>
                  <a:lnTo>
                    <a:pt x="1063" y="816"/>
                  </a:lnTo>
                  <a:cubicBezTo>
                    <a:pt x="1092" y="788"/>
                    <a:pt x="1111" y="740"/>
                    <a:pt x="1111" y="692"/>
                  </a:cubicBezTo>
                  <a:lnTo>
                    <a:pt x="1111" y="194"/>
                  </a:lnTo>
                  <a:cubicBezTo>
                    <a:pt x="1111" y="137"/>
                    <a:pt x="1092" y="89"/>
                    <a:pt x="1063" y="60"/>
                  </a:cubicBezTo>
                  <a:cubicBezTo>
                    <a:pt x="1025" y="22"/>
                    <a:pt x="977" y="3"/>
                    <a:pt x="919" y="3"/>
                  </a:cubicBezTo>
                  <a:lnTo>
                    <a:pt x="881" y="3"/>
                  </a:lnTo>
                  <a:cubicBezTo>
                    <a:pt x="814" y="22"/>
                    <a:pt x="738" y="31"/>
                    <a:pt x="671" y="31"/>
                  </a:cubicBezTo>
                  <a:lnTo>
                    <a:pt x="450" y="31"/>
                  </a:lnTo>
                  <a:cubicBezTo>
                    <a:pt x="374" y="31"/>
                    <a:pt x="297" y="22"/>
                    <a:pt x="230" y="3"/>
                  </a:cubicBezTo>
                  <a:cubicBezTo>
                    <a:pt x="220" y="1"/>
                    <a:pt x="209" y="0"/>
                    <a:pt x="198"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52" name="Google Shape;11287;p87">
              <a:extLst>
                <a:ext uri="{FF2B5EF4-FFF2-40B4-BE49-F238E27FC236}">
                  <a16:creationId xmlns:a16="http://schemas.microsoft.com/office/drawing/2014/main" id="{885A2670-22C8-4CBF-9CD8-299D49AAD075}"/>
                </a:ext>
              </a:extLst>
            </p:cNvPr>
            <p:cNvSpPr/>
            <p:nvPr/>
          </p:nvSpPr>
          <p:spPr>
            <a:xfrm>
              <a:off x="5057956" y="3198508"/>
              <a:ext cx="17883" cy="33350"/>
            </a:xfrm>
            <a:custGeom>
              <a:avLst/>
              <a:gdLst/>
              <a:ahLst/>
              <a:cxnLst/>
              <a:rect l="l" t="t" r="r" b="b"/>
              <a:pathLst>
                <a:path w="681" h="1270" extrusionOk="0">
                  <a:moveTo>
                    <a:pt x="189" y="1"/>
                  </a:moveTo>
                  <a:cubicBezTo>
                    <a:pt x="87" y="1"/>
                    <a:pt x="1" y="81"/>
                    <a:pt x="1" y="185"/>
                  </a:cubicBezTo>
                  <a:lnTo>
                    <a:pt x="1" y="721"/>
                  </a:lnTo>
                  <a:cubicBezTo>
                    <a:pt x="1" y="769"/>
                    <a:pt x="20" y="826"/>
                    <a:pt x="58" y="865"/>
                  </a:cubicBezTo>
                  <a:lnTo>
                    <a:pt x="422" y="1219"/>
                  </a:lnTo>
                  <a:cubicBezTo>
                    <a:pt x="453" y="1250"/>
                    <a:pt x="492" y="1269"/>
                    <a:pt x="531" y="1269"/>
                  </a:cubicBezTo>
                  <a:cubicBezTo>
                    <a:pt x="539" y="1269"/>
                    <a:pt x="548" y="1268"/>
                    <a:pt x="556" y="1267"/>
                  </a:cubicBezTo>
                  <a:cubicBezTo>
                    <a:pt x="604" y="1267"/>
                    <a:pt x="651" y="1247"/>
                    <a:pt x="680" y="1219"/>
                  </a:cubicBezTo>
                  <a:cubicBezTo>
                    <a:pt x="642" y="1209"/>
                    <a:pt x="613" y="1190"/>
                    <a:pt x="594" y="1161"/>
                  </a:cubicBezTo>
                  <a:lnTo>
                    <a:pt x="221" y="798"/>
                  </a:lnTo>
                  <a:cubicBezTo>
                    <a:pt x="183" y="759"/>
                    <a:pt x="163" y="712"/>
                    <a:pt x="163" y="664"/>
                  </a:cubicBezTo>
                  <a:lnTo>
                    <a:pt x="163" y="128"/>
                  </a:lnTo>
                  <a:cubicBezTo>
                    <a:pt x="163" y="80"/>
                    <a:pt x="183" y="42"/>
                    <a:pt x="221" y="3"/>
                  </a:cubicBezTo>
                  <a:cubicBezTo>
                    <a:pt x="210" y="2"/>
                    <a:pt x="199" y="1"/>
                    <a:pt x="189" y="1"/>
                  </a:cubicBezTo>
                  <a:close/>
                </a:path>
              </a:pathLst>
            </a:custGeom>
            <a:solidFill>
              <a:srgbClr val="B9C7D2"/>
            </a:solidFill>
            <a:ln>
              <a:noFill/>
            </a:ln>
          </p:spPr>
          <p:txBody>
            <a:bodyPr spcFirstLastPara="1" wrap="square" lIns="91425" tIns="91425" rIns="91425" bIns="91425" anchor="ctr" anchorCtr="0">
              <a:noAutofit/>
            </a:bodyPr>
            <a:lstStyle/>
            <a:p>
              <a:endParaRPr/>
            </a:p>
          </p:txBody>
        </p:sp>
        <p:sp>
          <p:nvSpPr>
            <p:cNvPr id="153" name="Google Shape;11288;p87">
              <a:extLst>
                <a:ext uri="{FF2B5EF4-FFF2-40B4-BE49-F238E27FC236}">
                  <a16:creationId xmlns:a16="http://schemas.microsoft.com/office/drawing/2014/main" id="{D518B99D-BCA0-45A4-817E-43C0FE62CAC1}"/>
                </a:ext>
              </a:extLst>
            </p:cNvPr>
            <p:cNvSpPr/>
            <p:nvPr/>
          </p:nvSpPr>
          <p:spPr>
            <a:xfrm>
              <a:off x="5041386" y="3139844"/>
              <a:ext cx="62341" cy="66805"/>
            </a:xfrm>
            <a:custGeom>
              <a:avLst/>
              <a:gdLst/>
              <a:ahLst/>
              <a:cxnLst/>
              <a:rect l="l" t="t" r="r" b="b"/>
              <a:pathLst>
                <a:path w="2374" h="2544" extrusionOk="0">
                  <a:moveTo>
                    <a:pt x="1648" y="0"/>
                  </a:moveTo>
                  <a:cubicBezTo>
                    <a:pt x="1633" y="0"/>
                    <a:pt x="1619" y="6"/>
                    <a:pt x="1608" y="17"/>
                  </a:cubicBezTo>
                  <a:cubicBezTo>
                    <a:pt x="1349" y="208"/>
                    <a:pt x="1053" y="352"/>
                    <a:pt x="747" y="438"/>
                  </a:cubicBezTo>
                  <a:cubicBezTo>
                    <a:pt x="651" y="467"/>
                    <a:pt x="555" y="486"/>
                    <a:pt x="459" y="505"/>
                  </a:cubicBezTo>
                  <a:cubicBezTo>
                    <a:pt x="364" y="524"/>
                    <a:pt x="268" y="534"/>
                    <a:pt x="172" y="543"/>
                  </a:cubicBezTo>
                  <a:cubicBezTo>
                    <a:pt x="77" y="543"/>
                    <a:pt x="0" y="630"/>
                    <a:pt x="0" y="725"/>
                  </a:cubicBezTo>
                  <a:lnTo>
                    <a:pt x="0" y="1472"/>
                  </a:lnTo>
                  <a:cubicBezTo>
                    <a:pt x="0" y="2065"/>
                    <a:pt x="479" y="2544"/>
                    <a:pt x="1072" y="2544"/>
                  </a:cubicBezTo>
                  <a:lnTo>
                    <a:pt x="1302" y="2544"/>
                  </a:lnTo>
                  <a:cubicBezTo>
                    <a:pt x="1895" y="2544"/>
                    <a:pt x="2373" y="2065"/>
                    <a:pt x="2373" y="1472"/>
                  </a:cubicBezTo>
                  <a:lnTo>
                    <a:pt x="2373" y="697"/>
                  </a:lnTo>
                  <a:cubicBezTo>
                    <a:pt x="2373" y="620"/>
                    <a:pt x="2326" y="553"/>
                    <a:pt x="2259" y="524"/>
                  </a:cubicBezTo>
                  <a:cubicBezTo>
                    <a:pt x="2239" y="515"/>
                    <a:pt x="2220" y="505"/>
                    <a:pt x="2201" y="496"/>
                  </a:cubicBezTo>
                  <a:cubicBezTo>
                    <a:pt x="1991" y="409"/>
                    <a:pt x="1818" y="256"/>
                    <a:pt x="1713" y="55"/>
                  </a:cubicBezTo>
                  <a:lnTo>
                    <a:pt x="1704" y="36"/>
                  </a:lnTo>
                  <a:cubicBezTo>
                    <a:pt x="1692" y="13"/>
                    <a:pt x="1670" y="0"/>
                    <a:pt x="1648" y="0"/>
                  </a:cubicBezTo>
                  <a:close/>
                </a:path>
              </a:pathLst>
            </a:custGeom>
            <a:solidFill>
              <a:srgbClr val="CBD6DE"/>
            </a:solidFill>
            <a:ln>
              <a:noFill/>
            </a:ln>
          </p:spPr>
          <p:txBody>
            <a:bodyPr spcFirstLastPara="1" wrap="square" lIns="91425" tIns="91425" rIns="91425" bIns="91425" anchor="ctr" anchorCtr="0">
              <a:noAutofit/>
            </a:bodyPr>
            <a:lstStyle/>
            <a:p>
              <a:endParaRPr/>
            </a:p>
          </p:txBody>
        </p:sp>
        <p:sp>
          <p:nvSpPr>
            <p:cNvPr id="154" name="Google Shape;11289;p87">
              <a:extLst>
                <a:ext uri="{FF2B5EF4-FFF2-40B4-BE49-F238E27FC236}">
                  <a16:creationId xmlns:a16="http://schemas.microsoft.com/office/drawing/2014/main" id="{5D1C8284-3DE4-4AC5-8E6A-8216894FC5CA}"/>
                </a:ext>
              </a:extLst>
            </p:cNvPr>
            <p:cNvSpPr/>
            <p:nvPr/>
          </p:nvSpPr>
          <p:spPr>
            <a:xfrm>
              <a:off x="5041386" y="3139844"/>
              <a:ext cx="45246" cy="67068"/>
            </a:xfrm>
            <a:custGeom>
              <a:avLst/>
              <a:gdLst/>
              <a:ahLst/>
              <a:cxnLst/>
              <a:rect l="l" t="t" r="r" b="b"/>
              <a:pathLst>
                <a:path w="1723" h="2554" extrusionOk="0">
                  <a:moveTo>
                    <a:pt x="1648" y="0"/>
                  </a:moveTo>
                  <a:cubicBezTo>
                    <a:pt x="1633" y="0"/>
                    <a:pt x="1619" y="6"/>
                    <a:pt x="1608" y="17"/>
                  </a:cubicBezTo>
                  <a:cubicBezTo>
                    <a:pt x="1349" y="208"/>
                    <a:pt x="1053" y="352"/>
                    <a:pt x="747" y="438"/>
                  </a:cubicBezTo>
                  <a:cubicBezTo>
                    <a:pt x="651" y="467"/>
                    <a:pt x="555" y="486"/>
                    <a:pt x="459" y="505"/>
                  </a:cubicBezTo>
                  <a:cubicBezTo>
                    <a:pt x="364" y="524"/>
                    <a:pt x="268" y="534"/>
                    <a:pt x="172" y="543"/>
                  </a:cubicBezTo>
                  <a:cubicBezTo>
                    <a:pt x="67" y="553"/>
                    <a:pt x="0" y="630"/>
                    <a:pt x="0" y="725"/>
                  </a:cubicBezTo>
                  <a:lnTo>
                    <a:pt x="0" y="1472"/>
                  </a:lnTo>
                  <a:cubicBezTo>
                    <a:pt x="0" y="2065"/>
                    <a:pt x="479" y="2553"/>
                    <a:pt x="1072" y="2553"/>
                  </a:cubicBezTo>
                  <a:lnTo>
                    <a:pt x="1292" y="2553"/>
                  </a:lnTo>
                  <a:cubicBezTo>
                    <a:pt x="699" y="2553"/>
                    <a:pt x="220" y="2065"/>
                    <a:pt x="220" y="1472"/>
                  </a:cubicBezTo>
                  <a:lnTo>
                    <a:pt x="220" y="725"/>
                  </a:lnTo>
                  <a:cubicBezTo>
                    <a:pt x="220" y="630"/>
                    <a:pt x="287" y="553"/>
                    <a:pt x="392" y="543"/>
                  </a:cubicBezTo>
                  <a:cubicBezTo>
                    <a:pt x="488" y="534"/>
                    <a:pt x="584" y="524"/>
                    <a:pt x="680" y="505"/>
                  </a:cubicBezTo>
                  <a:cubicBezTo>
                    <a:pt x="775" y="486"/>
                    <a:pt x="871" y="467"/>
                    <a:pt x="967" y="438"/>
                  </a:cubicBezTo>
                  <a:cubicBezTo>
                    <a:pt x="1235" y="362"/>
                    <a:pt x="1493" y="247"/>
                    <a:pt x="1723" y="84"/>
                  </a:cubicBezTo>
                  <a:lnTo>
                    <a:pt x="1713" y="55"/>
                  </a:lnTo>
                  <a:lnTo>
                    <a:pt x="1704" y="36"/>
                  </a:lnTo>
                  <a:cubicBezTo>
                    <a:pt x="1692" y="13"/>
                    <a:pt x="1670" y="0"/>
                    <a:pt x="1648" y="0"/>
                  </a:cubicBezTo>
                  <a:close/>
                </a:path>
              </a:pathLst>
            </a:custGeom>
            <a:solidFill>
              <a:srgbClr val="B9C7D2"/>
            </a:solidFill>
            <a:ln>
              <a:noFill/>
            </a:ln>
          </p:spPr>
          <p:txBody>
            <a:bodyPr spcFirstLastPara="1" wrap="square" lIns="91425" tIns="91425" rIns="91425" bIns="91425" anchor="ctr" anchorCtr="0">
              <a:noAutofit/>
            </a:bodyPr>
            <a:lstStyle/>
            <a:p>
              <a:endParaRPr/>
            </a:p>
          </p:txBody>
        </p:sp>
      </p:grpSp>
      <p:grpSp>
        <p:nvGrpSpPr>
          <p:cNvPr id="155" name="Google Shape;11601;p88">
            <a:extLst>
              <a:ext uri="{FF2B5EF4-FFF2-40B4-BE49-F238E27FC236}">
                <a16:creationId xmlns:a16="http://schemas.microsoft.com/office/drawing/2014/main" id="{05257605-E880-47D8-9672-A2DBBF05FE23}"/>
              </a:ext>
            </a:extLst>
          </p:cNvPr>
          <p:cNvGrpSpPr/>
          <p:nvPr/>
        </p:nvGrpSpPr>
        <p:grpSpPr>
          <a:xfrm>
            <a:off x="7960358" y="3402520"/>
            <a:ext cx="373189" cy="358944"/>
            <a:chOff x="4011651" y="3768132"/>
            <a:chExt cx="373189" cy="358944"/>
          </a:xfrm>
        </p:grpSpPr>
        <p:sp>
          <p:nvSpPr>
            <p:cNvPr id="156" name="Google Shape;11602;p88">
              <a:extLst>
                <a:ext uri="{FF2B5EF4-FFF2-40B4-BE49-F238E27FC236}">
                  <a16:creationId xmlns:a16="http://schemas.microsoft.com/office/drawing/2014/main" id="{A0613BB7-5A29-4D51-8C14-DFB9CF99403F}"/>
                </a:ext>
              </a:extLst>
            </p:cNvPr>
            <p:cNvSpPr/>
            <p:nvPr/>
          </p:nvSpPr>
          <p:spPr>
            <a:xfrm>
              <a:off x="4011651" y="3859387"/>
              <a:ext cx="275309" cy="267689"/>
            </a:xfrm>
            <a:custGeom>
              <a:avLst/>
              <a:gdLst/>
              <a:ahLst/>
              <a:cxnLst/>
              <a:rect l="l" t="t" r="r" b="b"/>
              <a:pathLst>
                <a:path w="10514" h="10223" extrusionOk="0">
                  <a:moveTo>
                    <a:pt x="2452" y="1"/>
                  </a:moveTo>
                  <a:lnTo>
                    <a:pt x="1632" y="430"/>
                  </a:lnTo>
                  <a:lnTo>
                    <a:pt x="1403" y="554"/>
                  </a:lnTo>
                  <a:cubicBezTo>
                    <a:pt x="401" y="1079"/>
                    <a:pt x="0" y="2300"/>
                    <a:pt x="506" y="3321"/>
                  </a:cubicBezTo>
                  <a:cubicBezTo>
                    <a:pt x="1174" y="4656"/>
                    <a:pt x="5848" y="9340"/>
                    <a:pt x="7193" y="10008"/>
                  </a:cubicBezTo>
                  <a:cubicBezTo>
                    <a:pt x="7490" y="10153"/>
                    <a:pt x="7805" y="10223"/>
                    <a:pt x="8115" y="10223"/>
                  </a:cubicBezTo>
                  <a:cubicBezTo>
                    <a:pt x="8865" y="10223"/>
                    <a:pt x="9589" y="9820"/>
                    <a:pt x="9960" y="9111"/>
                  </a:cubicBezTo>
                  <a:lnTo>
                    <a:pt x="10074" y="8882"/>
                  </a:lnTo>
                  <a:lnTo>
                    <a:pt x="10513" y="8052"/>
                  </a:lnTo>
                  <a:lnTo>
                    <a:pt x="8128" y="6717"/>
                  </a:lnTo>
                  <a:lnTo>
                    <a:pt x="7918" y="7232"/>
                  </a:lnTo>
                  <a:cubicBezTo>
                    <a:pt x="7761" y="7616"/>
                    <a:pt x="7392" y="7838"/>
                    <a:pt x="7014" y="7838"/>
                  </a:cubicBezTo>
                  <a:cubicBezTo>
                    <a:pt x="6819" y="7838"/>
                    <a:pt x="6621" y="7779"/>
                    <a:pt x="6449" y="7652"/>
                  </a:cubicBezTo>
                  <a:cubicBezTo>
                    <a:pt x="6211" y="7480"/>
                    <a:pt x="3034" y="4303"/>
                    <a:pt x="2862" y="4065"/>
                  </a:cubicBezTo>
                  <a:cubicBezTo>
                    <a:pt x="2490" y="3550"/>
                    <a:pt x="2691" y="2834"/>
                    <a:pt x="3272" y="2596"/>
                  </a:cubicBezTo>
                  <a:lnTo>
                    <a:pt x="3788" y="2386"/>
                  </a:lnTo>
                  <a:lnTo>
                    <a:pt x="2452" y="1"/>
                  </a:lnTo>
                  <a:close/>
                </a:path>
              </a:pathLst>
            </a:custGeom>
            <a:solidFill>
              <a:srgbClr val="6A7F91"/>
            </a:solidFill>
            <a:ln>
              <a:noFill/>
            </a:ln>
          </p:spPr>
          <p:txBody>
            <a:bodyPr spcFirstLastPara="1" wrap="square" lIns="91425" tIns="91425" rIns="91425" bIns="91425" anchor="ctr" anchorCtr="0">
              <a:noAutofit/>
            </a:bodyPr>
            <a:lstStyle/>
            <a:p>
              <a:endParaRPr/>
            </a:p>
          </p:txBody>
        </p:sp>
        <p:sp>
          <p:nvSpPr>
            <p:cNvPr id="157" name="Google Shape;11603;p88">
              <a:extLst>
                <a:ext uri="{FF2B5EF4-FFF2-40B4-BE49-F238E27FC236}">
                  <a16:creationId xmlns:a16="http://schemas.microsoft.com/office/drawing/2014/main" id="{BB247FB4-2D32-400F-811F-8A13EE6D34EE}"/>
                </a:ext>
              </a:extLst>
            </p:cNvPr>
            <p:cNvSpPr/>
            <p:nvPr/>
          </p:nvSpPr>
          <p:spPr>
            <a:xfrm>
              <a:off x="4054359" y="3859151"/>
              <a:ext cx="56481" cy="72716"/>
            </a:xfrm>
            <a:custGeom>
              <a:avLst/>
              <a:gdLst/>
              <a:ahLst/>
              <a:cxnLst/>
              <a:rect l="l" t="t" r="r" b="b"/>
              <a:pathLst>
                <a:path w="2157" h="2777" extrusionOk="0">
                  <a:moveTo>
                    <a:pt x="821" y="0"/>
                  </a:moveTo>
                  <a:lnTo>
                    <a:pt x="1" y="439"/>
                  </a:lnTo>
                  <a:lnTo>
                    <a:pt x="1374" y="2776"/>
                  </a:lnTo>
                  <a:cubicBezTo>
                    <a:pt x="1451" y="2700"/>
                    <a:pt x="1546" y="2643"/>
                    <a:pt x="1641" y="2605"/>
                  </a:cubicBezTo>
                  <a:lnTo>
                    <a:pt x="2157" y="2395"/>
                  </a:lnTo>
                  <a:lnTo>
                    <a:pt x="821" y="0"/>
                  </a:lnTo>
                  <a:close/>
                </a:path>
              </a:pathLst>
            </a:custGeom>
            <a:solidFill>
              <a:srgbClr val="51667B"/>
            </a:solidFill>
            <a:ln>
              <a:noFill/>
            </a:ln>
          </p:spPr>
          <p:txBody>
            <a:bodyPr spcFirstLastPara="1" wrap="square" lIns="91425" tIns="91425" rIns="91425" bIns="91425" anchor="ctr" anchorCtr="0">
              <a:noAutofit/>
            </a:bodyPr>
            <a:lstStyle/>
            <a:p>
              <a:endParaRPr/>
            </a:p>
          </p:txBody>
        </p:sp>
        <p:sp>
          <p:nvSpPr>
            <p:cNvPr id="158" name="Google Shape;11604;p88">
              <a:extLst>
                <a:ext uri="{FF2B5EF4-FFF2-40B4-BE49-F238E27FC236}">
                  <a16:creationId xmlns:a16="http://schemas.microsoft.com/office/drawing/2014/main" id="{F8790696-9258-46D1-8B78-10E1A009E4AC}"/>
                </a:ext>
              </a:extLst>
            </p:cNvPr>
            <p:cNvSpPr/>
            <p:nvPr/>
          </p:nvSpPr>
          <p:spPr>
            <a:xfrm>
              <a:off x="4214480" y="4035245"/>
              <a:ext cx="72480" cy="56743"/>
            </a:xfrm>
            <a:custGeom>
              <a:avLst/>
              <a:gdLst/>
              <a:ahLst/>
              <a:cxnLst/>
              <a:rect l="l" t="t" r="r" b="b"/>
              <a:pathLst>
                <a:path w="2768" h="2167" extrusionOk="0">
                  <a:moveTo>
                    <a:pt x="382" y="1"/>
                  </a:moveTo>
                  <a:lnTo>
                    <a:pt x="172" y="526"/>
                  </a:lnTo>
                  <a:cubicBezTo>
                    <a:pt x="125" y="621"/>
                    <a:pt x="67" y="716"/>
                    <a:pt x="1" y="793"/>
                  </a:cubicBezTo>
                  <a:lnTo>
                    <a:pt x="2328" y="2166"/>
                  </a:lnTo>
                  <a:lnTo>
                    <a:pt x="2767" y="1336"/>
                  </a:lnTo>
                  <a:lnTo>
                    <a:pt x="382" y="1"/>
                  </a:lnTo>
                  <a:close/>
                </a:path>
              </a:pathLst>
            </a:custGeom>
            <a:solidFill>
              <a:srgbClr val="51667B"/>
            </a:solidFill>
            <a:ln>
              <a:noFill/>
            </a:ln>
          </p:spPr>
          <p:txBody>
            <a:bodyPr spcFirstLastPara="1" wrap="square" lIns="91425" tIns="91425" rIns="91425" bIns="91425" anchor="ctr" anchorCtr="0">
              <a:noAutofit/>
            </a:bodyPr>
            <a:lstStyle/>
            <a:p>
              <a:endParaRPr/>
            </a:p>
          </p:txBody>
        </p:sp>
        <p:sp>
          <p:nvSpPr>
            <p:cNvPr id="159" name="Google Shape;11605;p88">
              <a:extLst>
                <a:ext uri="{FF2B5EF4-FFF2-40B4-BE49-F238E27FC236}">
                  <a16:creationId xmlns:a16="http://schemas.microsoft.com/office/drawing/2014/main" id="{FFFF12A8-D4A8-4FE2-819D-C05B3C0509D6}"/>
                </a:ext>
              </a:extLst>
            </p:cNvPr>
            <p:cNvSpPr/>
            <p:nvPr/>
          </p:nvSpPr>
          <p:spPr>
            <a:xfrm>
              <a:off x="4135559" y="3768132"/>
              <a:ext cx="249281" cy="210946"/>
            </a:xfrm>
            <a:custGeom>
              <a:avLst/>
              <a:gdLst/>
              <a:ahLst/>
              <a:cxnLst/>
              <a:rect l="l" t="t" r="r" b="b"/>
              <a:pathLst>
                <a:path w="9520" h="8056" extrusionOk="0">
                  <a:moveTo>
                    <a:pt x="4798" y="0"/>
                  </a:moveTo>
                  <a:cubicBezTo>
                    <a:pt x="4745" y="0"/>
                    <a:pt x="4691" y="2"/>
                    <a:pt x="4636" y="4"/>
                  </a:cubicBezTo>
                  <a:cubicBezTo>
                    <a:pt x="1612" y="118"/>
                    <a:pt x="0" y="3629"/>
                    <a:pt x="1879" y="6004"/>
                  </a:cubicBezTo>
                  <a:lnTo>
                    <a:pt x="1803" y="7826"/>
                  </a:lnTo>
                  <a:cubicBezTo>
                    <a:pt x="1795" y="7956"/>
                    <a:pt x="1904" y="8056"/>
                    <a:pt x="2026" y="8056"/>
                  </a:cubicBezTo>
                  <a:cubicBezTo>
                    <a:pt x="2056" y="8056"/>
                    <a:pt x="2088" y="8050"/>
                    <a:pt x="2118" y="8036"/>
                  </a:cubicBezTo>
                  <a:lnTo>
                    <a:pt x="3768" y="7264"/>
                  </a:lnTo>
                  <a:cubicBezTo>
                    <a:pt x="4103" y="7359"/>
                    <a:pt x="4443" y="7404"/>
                    <a:pt x="4778" y="7404"/>
                  </a:cubicBezTo>
                  <a:cubicBezTo>
                    <a:pt x="5993" y="7404"/>
                    <a:pt x="7158" y="6805"/>
                    <a:pt x="7861" y="5766"/>
                  </a:cubicBezTo>
                  <a:cubicBezTo>
                    <a:pt x="9519" y="3293"/>
                    <a:pt x="7727" y="0"/>
                    <a:pt x="4798" y="0"/>
                  </a:cubicBezTo>
                  <a:close/>
                </a:path>
              </a:pathLst>
            </a:custGeom>
            <a:solidFill>
              <a:srgbClr val="BECBD5"/>
            </a:solidFill>
            <a:ln>
              <a:noFill/>
            </a:ln>
          </p:spPr>
          <p:txBody>
            <a:bodyPr spcFirstLastPara="1" wrap="square" lIns="91425" tIns="91425" rIns="91425" bIns="91425" anchor="ctr" anchorCtr="0">
              <a:noAutofit/>
            </a:bodyPr>
            <a:lstStyle/>
            <a:p>
              <a:endParaRPr/>
            </a:p>
          </p:txBody>
        </p:sp>
        <p:sp>
          <p:nvSpPr>
            <p:cNvPr id="160" name="Google Shape;11606;p88">
              <a:extLst>
                <a:ext uri="{FF2B5EF4-FFF2-40B4-BE49-F238E27FC236}">
                  <a16:creationId xmlns:a16="http://schemas.microsoft.com/office/drawing/2014/main" id="{44A98803-AF40-44B3-A5E4-00C5BAF43771}"/>
                </a:ext>
              </a:extLst>
            </p:cNvPr>
            <p:cNvSpPr/>
            <p:nvPr/>
          </p:nvSpPr>
          <p:spPr>
            <a:xfrm>
              <a:off x="4062110" y="3836553"/>
              <a:ext cx="78712" cy="97827"/>
            </a:xfrm>
            <a:custGeom>
              <a:avLst/>
              <a:gdLst/>
              <a:ahLst/>
              <a:cxnLst/>
              <a:rect l="l" t="t" r="r" b="b"/>
              <a:pathLst>
                <a:path w="3006" h="3736" extrusionOk="0">
                  <a:moveTo>
                    <a:pt x="1124" y="0"/>
                  </a:moveTo>
                  <a:cubicBezTo>
                    <a:pt x="1086" y="0"/>
                    <a:pt x="1047" y="11"/>
                    <a:pt x="1012" y="33"/>
                  </a:cubicBezTo>
                  <a:lnTo>
                    <a:pt x="134" y="539"/>
                  </a:lnTo>
                  <a:cubicBezTo>
                    <a:pt x="29" y="606"/>
                    <a:pt x="0" y="739"/>
                    <a:pt x="58" y="844"/>
                  </a:cubicBezTo>
                  <a:lnTo>
                    <a:pt x="1698" y="3630"/>
                  </a:lnTo>
                  <a:cubicBezTo>
                    <a:pt x="1736" y="3699"/>
                    <a:pt x="1807" y="3735"/>
                    <a:pt x="1881" y="3735"/>
                  </a:cubicBezTo>
                  <a:cubicBezTo>
                    <a:pt x="1920" y="3735"/>
                    <a:pt x="1959" y="3726"/>
                    <a:pt x="1994" y="3706"/>
                  </a:cubicBezTo>
                  <a:lnTo>
                    <a:pt x="2872" y="3191"/>
                  </a:lnTo>
                  <a:cubicBezTo>
                    <a:pt x="2977" y="3134"/>
                    <a:pt x="3005" y="2991"/>
                    <a:pt x="2948" y="2886"/>
                  </a:cubicBezTo>
                  <a:lnTo>
                    <a:pt x="1307" y="110"/>
                  </a:lnTo>
                  <a:cubicBezTo>
                    <a:pt x="1269" y="40"/>
                    <a:pt x="1198" y="0"/>
                    <a:pt x="1124" y="0"/>
                  </a:cubicBezTo>
                  <a:close/>
                </a:path>
              </a:pathLst>
            </a:custGeom>
            <a:solidFill>
              <a:srgbClr val="BAC2CB"/>
            </a:solidFill>
            <a:ln>
              <a:noFill/>
            </a:ln>
          </p:spPr>
          <p:txBody>
            <a:bodyPr spcFirstLastPara="1" wrap="square" lIns="91425" tIns="91425" rIns="91425" bIns="91425" anchor="ctr" anchorCtr="0">
              <a:noAutofit/>
            </a:bodyPr>
            <a:lstStyle/>
            <a:p>
              <a:endParaRPr/>
            </a:p>
          </p:txBody>
        </p:sp>
        <p:sp>
          <p:nvSpPr>
            <p:cNvPr id="161" name="Google Shape;11607;p88">
              <a:extLst>
                <a:ext uri="{FF2B5EF4-FFF2-40B4-BE49-F238E27FC236}">
                  <a16:creationId xmlns:a16="http://schemas.microsoft.com/office/drawing/2014/main" id="{38114E10-A920-4CE3-9376-AA7841E72700}"/>
                </a:ext>
              </a:extLst>
            </p:cNvPr>
            <p:cNvSpPr/>
            <p:nvPr/>
          </p:nvSpPr>
          <p:spPr>
            <a:xfrm>
              <a:off x="4210998" y="4006154"/>
              <a:ext cx="99451" cy="77298"/>
            </a:xfrm>
            <a:custGeom>
              <a:avLst/>
              <a:gdLst/>
              <a:ahLst/>
              <a:cxnLst/>
              <a:rect l="l" t="t" r="r" b="b"/>
              <a:pathLst>
                <a:path w="3798" h="2952" extrusionOk="0">
                  <a:moveTo>
                    <a:pt x="765" y="1"/>
                  </a:moveTo>
                  <a:cubicBezTo>
                    <a:pt x="691" y="1"/>
                    <a:pt x="620" y="41"/>
                    <a:pt x="582" y="110"/>
                  </a:cubicBezTo>
                  <a:lnTo>
                    <a:pt x="67" y="978"/>
                  </a:lnTo>
                  <a:cubicBezTo>
                    <a:pt x="0" y="1083"/>
                    <a:pt x="38" y="1217"/>
                    <a:pt x="143" y="1284"/>
                  </a:cubicBezTo>
                  <a:lnTo>
                    <a:pt x="2929" y="2924"/>
                  </a:lnTo>
                  <a:cubicBezTo>
                    <a:pt x="2962" y="2943"/>
                    <a:pt x="2998" y="2951"/>
                    <a:pt x="3033" y="2951"/>
                  </a:cubicBezTo>
                  <a:cubicBezTo>
                    <a:pt x="3110" y="2951"/>
                    <a:pt x="3185" y="2911"/>
                    <a:pt x="3225" y="2839"/>
                  </a:cubicBezTo>
                  <a:lnTo>
                    <a:pt x="3740" y="1970"/>
                  </a:lnTo>
                  <a:cubicBezTo>
                    <a:pt x="3797" y="1866"/>
                    <a:pt x="3768" y="1732"/>
                    <a:pt x="3663" y="1665"/>
                  </a:cubicBezTo>
                  <a:lnTo>
                    <a:pt x="878" y="34"/>
                  </a:lnTo>
                  <a:cubicBezTo>
                    <a:pt x="842" y="11"/>
                    <a:pt x="803" y="1"/>
                    <a:pt x="765" y="1"/>
                  </a:cubicBezTo>
                  <a:close/>
                </a:path>
              </a:pathLst>
            </a:custGeom>
            <a:solidFill>
              <a:srgbClr val="BAC2CB"/>
            </a:solidFill>
            <a:ln>
              <a:noFill/>
            </a:ln>
          </p:spPr>
          <p:txBody>
            <a:bodyPr spcFirstLastPara="1" wrap="square" lIns="91425" tIns="91425" rIns="91425" bIns="91425" anchor="ctr" anchorCtr="0">
              <a:noAutofit/>
            </a:bodyPr>
            <a:lstStyle/>
            <a:p>
              <a:endParaRPr/>
            </a:p>
          </p:txBody>
        </p:sp>
        <p:sp>
          <p:nvSpPr>
            <p:cNvPr id="162" name="Google Shape;11608;p88">
              <a:extLst>
                <a:ext uri="{FF2B5EF4-FFF2-40B4-BE49-F238E27FC236}">
                  <a16:creationId xmlns:a16="http://schemas.microsoft.com/office/drawing/2014/main" id="{97E360AF-3BDD-49A7-9E35-FF613DB7EE6D}"/>
                </a:ext>
              </a:extLst>
            </p:cNvPr>
            <p:cNvSpPr/>
            <p:nvPr/>
          </p:nvSpPr>
          <p:spPr>
            <a:xfrm>
              <a:off x="4186750" y="3787195"/>
              <a:ext cx="147657" cy="149595"/>
            </a:xfrm>
            <a:custGeom>
              <a:avLst/>
              <a:gdLst/>
              <a:ahLst/>
              <a:cxnLst/>
              <a:rect l="l" t="t" r="r" b="b"/>
              <a:pathLst>
                <a:path w="5639" h="5713" extrusionOk="0">
                  <a:moveTo>
                    <a:pt x="3619" y="1"/>
                  </a:moveTo>
                  <a:cubicBezTo>
                    <a:pt x="3478" y="1"/>
                    <a:pt x="3337" y="151"/>
                    <a:pt x="3435" y="316"/>
                  </a:cubicBezTo>
                  <a:lnTo>
                    <a:pt x="3616" y="621"/>
                  </a:lnTo>
                  <a:cubicBezTo>
                    <a:pt x="3359" y="540"/>
                    <a:pt x="3096" y="501"/>
                    <a:pt x="2836" y="501"/>
                  </a:cubicBezTo>
                  <a:cubicBezTo>
                    <a:pt x="1959" y="501"/>
                    <a:pt x="1116" y="943"/>
                    <a:pt x="630" y="1708"/>
                  </a:cubicBezTo>
                  <a:cubicBezTo>
                    <a:pt x="1" y="2710"/>
                    <a:pt x="115" y="4008"/>
                    <a:pt x="917" y="4876"/>
                  </a:cubicBezTo>
                  <a:cubicBezTo>
                    <a:pt x="1422" y="5424"/>
                    <a:pt x="2122" y="5713"/>
                    <a:pt x="2833" y="5713"/>
                  </a:cubicBezTo>
                  <a:cubicBezTo>
                    <a:pt x="3248" y="5713"/>
                    <a:pt x="3668" y="5614"/>
                    <a:pt x="4055" y="5410"/>
                  </a:cubicBezTo>
                  <a:cubicBezTo>
                    <a:pt x="5095" y="4857"/>
                    <a:pt x="5639" y="3664"/>
                    <a:pt x="5362" y="2510"/>
                  </a:cubicBezTo>
                  <a:lnTo>
                    <a:pt x="5372" y="2510"/>
                  </a:lnTo>
                  <a:cubicBezTo>
                    <a:pt x="5344" y="2399"/>
                    <a:pt x="5259" y="2351"/>
                    <a:pt x="5174" y="2351"/>
                  </a:cubicBezTo>
                  <a:cubicBezTo>
                    <a:pt x="5052" y="2351"/>
                    <a:pt x="4928" y="2448"/>
                    <a:pt x="4962" y="2605"/>
                  </a:cubicBezTo>
                  <a:cubicBezTo>
                    <a:pt x="5190" y="3578"/>
                    <a:pt x="4742" y="4580"/>
                    <a:pt x="3855" y="5047"/>
                  </a:cubicBezTo>
                  <a:cubicBezTo>
                    <a:pt x="3533" y="5219"/>
                    <a:pt x="3183" y="5302"/>
                    <a:pt x="2835" y="5302"/>
                  </a:cubicBezTo>
                  <a:cubicBezTo>
                    <a:pt x="2235" y="5302"/>
                    <a:pt x="1641" y="5055"/>
                    <a:pt x="1212" y="4589"/>
                  </a:cubicBezTo>
                  <a:cubicBezTo>
                    <a:pt x="545" y="3855"/>
                    <a:pt x="449" y="2758"/>
                    <a:pt x="993" y="1918"/>
                  </a:cubicBezTo>
                  <a:cubicBezTo>
                    <a:pt x="1398" y="1281"/>
                    <a:pt x="2095" y="919"/>
                    <a:pt x="2825" y="919"/>
                  </a:cubicBezTo>
                  <a:cubicBezTo>
                    <a:pt x="3056" y="919"/>
                    <a:pt x="3291" y="955"/>
                    <a:pt x="3521" y="1031"/>
                  </a:cubicBezTo>
                  <a:lnTo>
                    <a:pt x="3073" y="1126"/>
                  </a:lnTo>
                  <a:cubicBezTo>
                    <a:pt x="2826" y="1188"/>
                    <a:pt x="2888" y="1535"/>
                    <a:pt x="3110" y="1535"/>
                  </a:cubicBezTo>
                  <a:cubicBezTo>
                    <a:pt x="3128" y="1535"/>
                    <a:pt x="3148" y="1532"/>
                    <a:pt x="3168" y="1527"/>
                  </a:cubicBezTo>
                  <a:lnTo>
                    <a:pt x="4179" y="1298"/>
                  </a:lnTo>
                  <a:cubicBezTo>
                    <a:pt x="4313" y="1270"/>
                    <a:pt x="4380" y="1117"/>
                    <a:pt x="4313" y="993"/>
                  </a:cubicBezTo>
                  <a:lnTo>
                    <a:pt x="3788" y="106"/>
                  </a:lnTo>
                  <a:cubicBezTo>
                    <a:pt x="3747" y="31"/>
                    <a:pt x="3683" y="1"/>
                    <a:pt x="3619" y="1"/>
                  </a:cubicBezTo>
                  <a:close/>
                </a:path>
              </a:pathLst>
            </a:custGeom>
            <a:solidFill>
              <a:srgbClr val="53687D"/>
            </a:solidFill>
            <a:ln>
              <a:noFill/>
            </a:ln>
          </p:spPr>
          <p:txBody>
            <a:bodyPr spcFirstLastPara="1" wrap="square" lIns="91425" tIns="91425" rIns="91425" bIns="91425" anchor="ctr" anchorCtr="0">
              <a:noAutofit/>
            </a:bodyPr>
            <a:lstStyle/>
            <a:p>
              <a:endParaRPr/>
            </a:p>
          </p:txBody>
        </p:sp>
        <p:sp>
          <p:nvSpPr>
            <p:cNvPr id="163" name="Google Shape;11609;p88">
              <a:extLst>
                <a:ext uri="{FF2B5EF4-FFF2-40B4-BE49-F238E27FC236}">
                  <a16:creationId xmlns:a16="http://schemas.microsoft.com/office/drawing/2014/main" id="{07EA0B10-5D41-47BE-A58E-C22EC001DFF1}"/>
                </a:ext>
              </a:extLst>
            </p:cNvPr>
            <p:cNvSpPr/>
            <p:nvPr/>
          </p:nvSpPr>
          <p:spPr>
            <a:xfrm>
              <a:off x="4226473" y="3841659"/>
              <a:ext cx="42734" cy="53496"/>
            </a:xfrm>
            <a:custGeom>
              <a:avLst/>
              <a:gdLst/>
              <a:ahLst/>
              <a:cxnLst/>
              <a:rect l="l" t="t" r="r" b="b"/>
              <a:pathLst>
                <a:path w="1632" h="2043" extrusionOk="0">
                  <a:moveTo>
                    <a:pt x="709" y="0"/>
                  </a:moveTo>
                  <a:cubicBezTo>
                    <a:pt x="354" y="0"/>
                    <a:pt x="58" y="292"/>
                    <a:pt x="48" y="649"/>
                  </a:cubicBezTo>
                  <a:cubicBezTo>
                    <a:pt x="48" y="788"/>
                    <a:pt x="153" y="857"/>
                    <a:pt x="258" y="857"/>
                  </a:cubicBezTo>
                  <a:cubicBezTo>
                    <a:pt x="363" y="857"/>
                    <a:pt x="468" y="788"/>
                    <a:pt x="468" y="649"/>
                  </a:cubicBezTo>
                  <a:cubicBezTo>
                    <a:pt x="468" y="521"/>
                    <a:pt x="574" y="410"/>
                    <a:pt x="709" y="410"/>
                  </a:cubicBezTo>
                  <a:cubicBezTo>
                    <a:pt x="714" y="410"/>
                    <a:pt x="720" y="410"/>
                    <a:pt x="726" y="411"/>
                  </a:cubicBezTo>
                  <a:lnTo>
                    <a:pt x="802" y="411"/>
                  </a:lnTo>
                  <a:cubicBezTo>
                    <a:pt x="840" y="411"/>
                    <a:pt x="869" y="430"/>
                    <a:pt x="888" y="458"/>
                  </a:cubicBezTo>
                  <a:cubicBezTo>
                    <a:pt x="897" y="477"/>
                    <a:pt x="897" y="506"/>
                    <a:pt x="888" y="525"/>
                  </a:cubicBezTo>
                  <a:lnTo>
                    <a:pt x="86" y="1708"/>
                  </a:lnTo>
                  <a:cubicBezTo>
                    <a:pt x="1" y="1851"/>
                    <a:pt x="96" y="2032"/>
                    <a:pt x="258" y="2032"/>
                  </a:cubicBezTo>
                  <a:lnTo>
                    <a:pt x="1355" y="2032"/>
                  </a:lnTo>
                  <a:lnTo>
                    <a:pt x="1355" y="2042"/>
                  </a:lnTo>
                  <a:cubicBezTo>
                    <a:pt x="1632" y="2042"/>
                    <a:pt x="1632" y="1622"/>
                    <a:pt x="1355" y="1622"/>
                  </a:cubicBezTo>
                  <a:lnTo>
                    <a:pt x="649" y="1622"/>
                  </a:lnTo>
                  <a:lnTo>
                    <a:pt x="1231" y="764"/>
                  </a:lnTo>
                  <a:cubicBezTo>
                    <a:pt x="1327" y="611"/>
                    <a:pt x="1336" y="420"/>
                    <a:pt x="1250" y="268"/>
                  </a:cubicBezTo>
                  <a:cubicBezTo>
                    <a:pt x="1164" y="105"/>
                    <a:pt x="993" y="0"/>
                    <a:pt x="802" y="0"/>
                  </a:cubicBezTo>
                  <a:lnTo>
                    <a:pt x="726" y="0"/>
                  </a:lnTo>
                  <a:cubicBezTo>
                    <a:pt x="720" y="0"/>
                    <a:pt x="714" y="0"/>
                    <a:pt x="709" y="0"/>
                  </a:cubicBezTo>
                  <a:close/>
                </a:path>
              </a:pathLst>
            </a:custGeom>
            <a:solidFill>
              <a:srgbClr val="53687D"/>
            </a:solidFill>
            <a:ln>
              <a:noFill/>
            </a:ln>
          </p:spPr>
          <p:txBody>
            <a:bodyPr spcFirstLastPara="1" wrap="square" lIns="91425" tIns="91425" rIns="91425" bIns="91425" anchor="ctr" anchorCtr="0">
              <a:noAutofit/>
            </a:bodyPr>
            <a:lstStyle/>
            <a:p>
              <a:endParaRPr/>
            </a:p>
          </p:txBody>
        </p:sp>
        <p:sp>
          <p:nvSpPr>
            <p:cNvPr id="164" name="Google Shape;11610;p88">
              <a:extLst>
                <a:ext uri="{FF2B5EF4-FFF2-40B4-BE49-F238E27FC236}">
                  <a16:creationId xmlns:a16="http://schemas.microsoft.com/office/drawing/2014/main" id="{5AEA523D-ECC5-4DEC-97AE-13AA72E85E6D}"/>
                </a:ext>
              </a:extLst>
            </p:cNvPr>
            <p:cNvSpPr/>
            <p:nvPr/>
          </p:nvSpPr>
          <p:spPr>
            <a:xfrm>
              <a:off x="4266431" y="3841476"/>
              <a:ext cx="30008" cy="53417"/>
            </a:xfrm>
            <a:custGeom>
              <a:avLst/>
              <a:gdLst/>
              <a:ahLst/>
              <a:cxnLst/>
              <a:rect l="l" t="t" r="r" b="b"/>
              <a:pathLst>
                <a:path w="1146" h="2040" extrusionOk="0">
                  <a:moveTo>
                    <a:pt x="206" y="0"/>
                  </a:moveTo>
                  <a:cubicBezTo>
                    <a:pt x="104" y="0"/>
                    <a:pt x="1" y="69"/>
                    <a:pt x="1" y="208"/>
                  </a:cubicBezTo>
                  <a:lnTo>
                    <a:pt x="1" y="1076"/>
                  </a:lnTo>
                  <a:cubicBezTo>
                    <a:pt x="1" y="1181"/>
                    <a:pt x="87" y="1276"/>
                    <a:pt x="201" y="1276"/>
                  </a:cubicBezTo>
                  <a:lnTo>
                    <a:pt x="736" y="1276"/>
                  </a:lnTo>
                  <a:lnTo>
                    <a:pt x="736" y="1830"/>
                  </a:lnTo>
                  <a:cubicBezTo>
                    <a:pt x="736" y="1944"/>
                    <a:pt x="821" y="2039"/>
                    <a:pt x="936" y="2039"/>
                  </a:cubicBezTo>
                  <a:cubicBezTo>
                    <a:pt x="1050" y="2039"/>
                    <a:pt x="1146" y="1944"/>
                    <a:pt x="1146" y="1830"/>
                  </a:cubicBezTo>
                  <a:lnTo>
                    <a:pt x="1146" y="1066"/>
                  </a:lnTo>
                  <a:cubicBezTo>
                    <a:pt x="1146" y="952"/>
                    <a:pt x="1050" y="866"/>
                    <a:pt x="936" y="866"/>
                  </a:cubicBezTo>
                  <a:lnTo>
                    <a:pt x="411" y="866"/>
                  </a:lnTo>
                  <a:lnTo>
                    <a:pt x="411" y="208"/>
                  </a:lnTo>
                  <a:cubicBezTo>
                    <a:pt x="411" y="69"/>
                    <a:pt x="309" y="0"/>
                    <a:pt x="206" y="0"/>
                  </a:cubicBezTo>
                  <a:close/>
                </a:path>
              </a:pathLst>
            </a:custGeom>
            <a:solidFill>
              <a:srgbClr val="53687D"/>
            </a:solidFill>
            <a:ln>
              <a:noFill/>
            </a:ln>
          </p:spPr>
          <p:txBody>
            <a:bodyPr spcFirstLastPara="1" wrap="square" lIns="91425" tIns="91425" rIns="91425" bIns="91425" anchor="ctr" anchorCtr="0">
              <a:noAutofit/>
            </a:bodyPr>
            <a:lstStyle/>
            <a:p>
              <a:endParaRPr/>
            </a:p>
          </p:txBody>
        </p:sp>
        <p:sp>
          <p:nvSpPr>
            <p:cNvPr id="165" name="Google Shape;11611;p88">
              <a:extLst>
                <a:ext uri="{FF2B5EF4-FFF2-40B4-BE49-F238E27FC236}">
                  <a16:creationId xmlns:a16="http://schemas.microsoft.com/office/drawing/2014/main" id="{F0D453DF-C9EC-45BF-B835-9311DCAB03EF}"/>
                </a:ext>
              </a:extLst>
            </p:cNvPr>
            <p:cNvSpPr/>
            <p:nvPr/>
          </p:nvSpPr>
          <p:spPr>
            <a:xfrm>
              <a:off x="4285677" y="3841476"/>
              <a:ext cx="10762" cy="33438"/>
            </a:xfrm>
            <a:custGeom>
              <a:avLst/>
              <a:gdLst/>
              <a:ahLst/>
              <a:cxnLst/>
              <a:rect l="l" t="t" r="r" b="b"/>
              <a:pathLst>
                <a:path w="411" h="1277" extrusionOk="0">
                  <a:moveTo>
                    <a:pt x="206" y="0"/>
                  </a:moveTo>
                  <a:cubicBezTo>
                    <a:pt x="103" y="0"/>
                    <a:pt x="1" y="69"/>
                    <a:pt x="1" y="208"/>
                  </a:cubicBezTo>
                  <a:lnTo>
                    <a:pt x="1" y="1066"/>
                  </a:lnTo>
                  <a:cubicBezTo>
                    <a:pt x="1" y="1181"/>
                    <a:pt x="86" y="1276"/>
                    <a:pt x="201" y="1276"/>
                  </a:cubicBezTo>
                  <a:cubicBezTo>
                    <a:pt x="315" y="1276"/>
                    <a:pt x="411" y="1181"/>
                    <a:pt x="411" y="1066"/>
                  </a:cubicBezTo>
                  <a:lnTo>
                    <a:pt x="411" y="208"/>
                  </a:lnTo>
                  <a:cubicBezTo>
                    <a:pt x="411" y="69"/>
                    <a:pt x="308" y="0"/>
                    <a:pt x="206" y="0"/>
                  </a:cubicBezTo>
                  <a:close/>
                </a:path>
              </a:pathLst>
            </a:custGeom>
            <a:solidFill>
              <a:srgbClr val="53687D"/>
            </a:solidFill>
            <a:ln>
              <a:noFill/>
            </a:ln>
          </p:spPr>
          <p:txBody>
            <a:bodyPr spcFirstLastPara="1" wrap="square" lIns="91425" tIns="91425" rIns="91425" bIns="91425" anchor="ctr" anchorCtr="0">
              <a:noAutofit/>
            </a:bodyPr>
            <a:lstStyle/>
            <a:p>
              <a:endParaRPr/>
            </a:p>
          </p:txBody>
        </p:sp>
      </p:grpSp>
      <p:grpSp>
        <p:nvGrpSpPr>
          <p:cNvPr id="166" name="Google Shape;16441;p91">
            <a:extLst>
              <a:ext uri="{FF2B5EF4-FFF2-40B4-BE49-F238E27FC236}">
                <a16:creationId xmlns:a16="http://schemas.microsoft.com/office/drawing/2014/main" id="{127DE953-7AD4-4083-BD72-73FB4695AA1C}"/>
              </a:ext>
            </a:extLst>
          </p:cNvPr>
          <p:cNvGrpSpPr/>
          <p:nvPr/>
        </p:nvGrpSpPr>
        <p:grpSpPr>
          <a:xfrm>
            <a:off x="7453421" y="2903797"/>
            <a:ext cx="370103" cy="322445"/>
            <a:chOff x="6579435" y="1527897"/>
            <a:chExt cx="370103" cy="322445"/>
          </a:xfrm>
        </p:grpSpPr>
        <p:sp>
          <p:nvSpPr>
            <p:cNvPr id="167" name="Google Shape;16442;p91">
              <a:extLst>
                <a:ext uri="{FF2B5EF4-FFF2-40B4-BE49-F238E27FC236}">
                  <a16:creationId xmlns:a16="http://schemas.microsoft.com/office/drawing/2014/main" id="{17E4A6F8-C728-4A17-982A-8261CE747745}"/>
                </a:ext>
              </a:extLst>
            </p:cNvPr>
            <p:cNvSpPr/>
            <p:nvPr/>
          </p:nvSpPr>
          <p:spPr>
            <a:xfrm>
              <a:off x="6704691" y="1527897"/>
              <a:ext cx="119593" cy="64725"/>
            </a:xfrm>
            <a:custGeom>
              <a:avLst/>
              <a:gdLst/>
              <a:ahLst/>
              <a:cxnLst/>
              <a:rect l="l" t="t" r="r" b="b"/>
              <a:pathLst>
                <a:path w="4562" h="2469" extrusionOk="0">
                  <a:moveTo>
                    <a:pt x="1242" y="0"/>
                  </a:moveTo>
                  <a:cubicBezTo>
                    <a:pt x="809" y="0"/>
                    <a:pt x="419" y="303"/>
                    <a:pt x="347" y="736"/>
                  </a:cubicBezTo>
                  <a:lnTo>
                    <a:pt x="0" y="2469"/>
                  </a:lnTo>
                  <a:lnTo>
                    <a:pt x="462" y="2469"/>
                  </a:lnTo>
                  <a:lnTo>
                    <a:pt x="794" y="1040"/>
                  </a:lnTo>
                  <a:cubicBezTo>
                    <a:pt x="837" y="823"/>
                    <a:pt x="1025" y="679"/>
                    <a:pt x="1242" y="679"/>
                  </a:cubicBezTo>
                  <a:lnTo>
                    <a:pt x="3335" y="679"/>
                  </a:lnTo>
                  <a:cubicBezTo>
                    <a:pt x="3537" y="679"/>
                    <a:pt x="3725" y="823"/>
                    <a:pt x="3768" y="1040"/>
                  </a:cubicBezTo>
                  <a:lnTo>
                    <a:pt x="4085" y="2454"/>
                  </a:lnTo>
                  <a:lnTo>
                    <a:pt x="4562" y="2454"/>
                  </a:lnTo>
                  <a:lnTo>
                    <a:pt x="4215" y="736"/>
                  </a:lnTo>
                  <a:cubicBezTo>
                    <a:pt x="4129" y="303"/>
                    <a:pt x="3753" y="0"/>
                    <a:pt x="3306" y="0"/>
                  </a:cubicBezTo>
                  <a:close/>
                </a:path>
              </a:pathLst>
            </a:custGeom>
            <a:solidFill>
              <a:srgbClr val="667A8C"/>
            </a:solidFill>
            <a:ln>
              <a:noFill/>
            </a:ln>
          </p:spPr>
          <p:txBody>
            <a:bodyPr spcFirstLastPara="1" wrap="square" lIns="91425" tIns="91425" rIns="91425" bIns="91425" anchor="ctr" anchorCtr="0">
              <a:noAutofit/>
            </a:bodyPr>
            <a:lstStyle/>
            <a:p>
              <a:endParaRPr/>
            </a:p>
          </p:txBody>
        </p:sp>
        <p:sp>
          <p:nvSpPr>
            <p:cNvPr id="168" name="Google Shape;16443;p91">
              <a:extLst>
                <a:ext uri="{FF2B5EF4-FFF2-40B4-BE49-F238E27FC236}">
                  <a16:creationId xmlns:a16="http://schemas.microsoft.com/office/drawing/2014/main" id="{628FBD55-E1D1-4686-B62F-9A4394E7177B}"/>
                </a:ext>
              </a:extLst>
            </p:cNvPr>
            <p:cNvSpPr/>
            <p:nvPr/>
          </p:nvSpPr>
          <p:spPr>
            <a:xfrm>
              <a:off x="6591153" y="1706893"/>
              <a:ext cx="346667" cy="143448"/>
            </a:xfrm>
            <a:custGeom>
              <a:avLst/>
              <a:gdLst/>
              <a:ahLst/>
              <a:cxnLst/>
              <a:rect l="l" t="t" r="r" b="b"/>
              <a:pathLst>
                <a:path w="13224" h="5472" extrusionOk="0">
                  <a:moveTo>
                    <a:pt x="1" y="0"/>
                  </a:moveTo>
                  <a:lnTo>
                    <a:pt x="1" y="4793"/>
                  </a:lnTo>
                  <a:cubicBezTo>
                    <a:pt x="1" y="5168"/>
                    <a:pt x="318" y="5471"/>
                    <a:pt x="693" y="5471"/>
                  </a:cubicBezTo>
                  <a:lnTo>
                    <a:pt x="12545" y="5471"/>
                  </a:lnTo>
                  <a:cubicBezTo>
                    <a:pt x="12920" y="5471"/>
                    <a:pt x="13223" y="5168"/>
                    <a:pt x="13223" y="4793"/>
                  </a:cubicBezTo>
                  <a:lnTo>
                    <a:pt x="13223" y="0"/>
                  </a:lnTo>
                  <a:close/>
                </a:path>
              </a:pathLst>
            </a:custGeom>
            <a:solidFill>
              <a:srgbClr val="5C7285"/>
            </a:solidFill>
            <a:ln>
              <a:noFill/>
            </a:ln>
          </p:spPr>
          <p:txBody>
            <a:bodyPr spcFirstLastPara="1" wrap="square" lIns="91425" tIns="91425" rIns="91425" bIns="91425" anchor="ctr" anchorCtr="0">
              <a:noAutofit/>
            </a:bodyPr>
            <a:lstStyle/>
            <a:p>
              <a:endParaRPr/>
            </a:p>
          </p:txBody>
        </p:sp>
        <p:sp>
          <p:nvSpPr>
            <p:cNvPr id="169" name="Google Shape;16444;p91">
              <a:extLst>
                <a:ext uri="{FF2B5EF4-FFF2-40B4-BE49-F238E27FC236}">
                  <a16:creationId xmlns:a16="http://schemas.microsoft.com/office/drawing/2014/main" id="{21B1C82E-8AC5-4750-8369-F44634B1454A}"/>
                </a:ext>
              </a:extLst>
            </p:cNvPr>
            <p:cNvSpPr/>
            <p:nvPr/>
          </p:nvSpPr>
          <p:spPr>
            <a:xfrm>
              <a:off x="6591520" y="1706893"/>
              <a:ext cx="346300" cy="143448"/>
            </a:xfrm>
            <a:custGeom>
              <a:avLst/>
              <a:gdLst/>
              <a:ahLst/>
              <a:cxnLst/>
              <a:rect l="l" t="t" r="r" b="b"/>
              <a:pathLst>
                <a:path w="13210" h="5472" extrusionOk="0">
                  <a:moveTo>
                    <a:pt x="1" y="0"/>
                  </a:moveTo>
                  <a:lnTo>
                    <a:pt x="1" y="4793"/>
                  </a:lnTo>
                  <a:cubicBezTo>
                    <a:pt x="1" y="5168"/>
                    <a:pt x="304" y="5471"/>
                    <a:pt x="679" y="5471"/>
                  </a:cubicBezTo>
                  <a:lnTo>
                    <a:pt x="12531" y="5471"/>
                  </a:lnTo>
                  <a:cubicBezTo>
                    <a:pt x="12906" y="5471"/>
                    <a:pt x="13209" y="5168"/>
                    <a:pt x="13209" y="4793"/>
                  </a:cubicBezTo>
                  <a:lnTo>
                    <a:pt x="13209" y="4562"/>
                  </a:lnTo>
                  <a:lnTo>
                    <a:pt x="1820" y="4562"/>
                  </a:lnTo>
                  <a:cubicBezTo>
                    <a:pt x="1315" y="4562"/>
                    <a:pt x="910" y="4143"/>
                    <a:pt x="910" y="3638"/>
                  </a:cubicBezTo>
                  <a:lnTo>
                    <a:pt x="910" y="2050"/>
                  </a:lnTo>
                  <a:cubicBezTo>
                    <a:pt x="910" y="1915"/>
                    <a:pt x="1012" y="1818"/>
                    <a:pt x="1131" y="1818"/>
                  </a:cubicBezTo>
                  <a:cubicBezTo>
                    <a:pt x="1139" y="1818"/>
                    <a:pt x="1148" y="1818"/>
                    <a:pt x="1156" y="1819"/>
                  </a:cubicBezTo>
                  <a:cubicBezTo>
                    <a:pt x="1228" y="1819"/>
                    <a:pt x="1300" y="1833"/>
                    <a:pt x="1358" y="1833"/>
                  </a:cubicBezTo>
                  <a:lnTo>
                    <a:pt x="11838" y="1833"/>
                  </a:lnTo>
                  <a:cubicBezTo>
                    <a:pt x="12329" y="1833"/>
                    <a:pt x="12820" y="1660"/>
                    <a:pt x="13209" y="1372"/>
                  </a:cubicBezTo>
                  <a:lnTo>
                    <a:pt x="13209" y="0"/>
                  </a:lnTo>
                  <a:close/>
                </a:path>
              </a:pathLst>
            </a:custGeom>
            <a:solidFill>
              <a:srgbClr val="667A8C"/>
            </a:solidFill>
            <a:ln>
              <a:noFill/>
            </a:ln>
          </p:spPr>
          <p:txBody>
            <a:bodyPr spcFirstLastPara="1" wrap="square" lIns="91425" tIns="91425" rIns="91425" bIns="91425" anchor="ctr" anchorCtr="0">
              <a:noAutofit/>
            </a:bodyPr>
            <a:lstStyle/>
            <a:p>
              <a:endParaRPr/>
            </a:p>
          </p:txBody>
        </p:sp>
        <p:sp>
          <p:nvSpPr>
            <p:cNvPr id="170" name="Google Shape;16445;p91">
              <a:extLst>
                <a:ext uri="{FF2B5EF4-FFF2-40B4-BE49-F238E27FC236}">
                  <a16:creationId xmlns:a16="http://schemas.microsoft.com/office/drawing/2014/main" id="{88191E1F-D51B-44A5-ACE1-889F51B2103F}"/>
                </a:ext>
              </a:extLst>
            </p:cNvPr>
            <p:cNvSpPr/>
            <p:nvPr/>
          </p:nvSpPr>
          <p:spPr>
            <a:xfrm>
              <a:off x="6579435" y="1587693"/>
              <a:ext cx="370103" cy="155167"/>
            </a:xfrm>
            <a:custGeom>
              <a:avLst/>
              <a:gdLst/>
              <a:ahLst/>
              <a:cxnLst/>
              <a:rect l="l" t="t" r="r" b="b"/>
              <a:pathLst>
                <a:path w="14118" h="5919" extrusionOk="0">
                  <a:moveTo>
                    <a:pt x="909" y="0"/>
                  </a:moveTo>
                  <a:cubicBezTo>
                    <a:pt x="404" y="0"/>
                    <a:pt x="0" y="404"/>
                    <a:pt x="0" y="909"/>
                  </a:cubicBezTo>
                  <a:lnTo>
                    <a:pt x="0" y="4100"/>
                  </a:lnTo>
                  <a:cubicBezTo>
                    <a:pt x="0" y="5096"/>
                    <a:pt x="823" y="5919"/>
                    <a:pt x="1819" y="5919"/>
                  </a:cubicBezTo>
                  <a:lnTo>
                    <a:pt x="12299" y="5919"/>
                  </a:lnTo>
                  <a:cubicBezTo>
                    <a:pt x="13310" y="5919"/>
                    <a:pt x="14118" y="5096"/>
                    <a:pt x="14118" y="4100"/>
                  </a:cubicBezTo>
                  <a:lnTo>
                    <a:pt x="14118" y="909"/>
                  </a:lnTo>
                  <a:cubicBezTo>
                    <a:pt x="14118" y="404"/>
                    <a:pt x="13714" y="0"/>
                    <a:pt x="13208" y="0"/>
                  </a:cubicBezTo>
                  <a:close/>
                </a:path>
              </a:pathLst>
            </a:custGeom>
            <a:solidFill>
              <a:srgbClr val="92A9B9"/>
            </a:solidFill>
            <a:ln>
              <a:noFill/>
            </a:ln>
          </p:spPr>
          <p:txBody>
            <a:bodyPr spcFirstLastPara="1" wrap="square" lIns="91425" tIns="91425" rIns="91425" bIns="91425" anchor="ctr" anchorCtr="0">
              <a:noAutofit/>
            </a:bodyPr>
            <a:lstStyle/>
            <a:p>
              <a:endParaRPr/>
            </a:p>
          </p:txBody>
        </p:sp>
        <p:sp>
          <p:nvSpPr>
            <p:cNvPr id="171" name="Google Shape;16446;p91">
              <a:extLst>
                <a:ext uri="{FF2B5EF4-FFF2-40B4-BE49-F238E27FC236}">
                  <a16:creationId xmlns:a16="http://schemas.microsoft.com/office/drawing/2014/main" id="{AE5C3363-05EF-4DBC-AE39-32AEB2A406F0}"/>
                </a:ext>
              </a:extLst>
            </p:cNvPr>
            <p:cNvSpPr/>
            <p:nvPr/>
          </p:nvSpPr>
          <p:spPr>
            <a:xfrm>
              <a:off x="6609320" y="1587693"/>
              <a:ext cx="310700" cy="17800"/>
            </a:xfrm>
            <a:custGeom>
              <a:avLst/>
              <a:gdLst/>
              <a:ahLst/>
              <a:cxnLst/>
              <a:rect l="l" t="t" r="r" b="b"/>
              <a:pathLst>
                <a:path w="11852" h="679" extrusionOk="0">
                  <a:moveTo>
                    <a:pt x="347" y="0"/>
                  </a:moveTo>
                  <a:cubicBezTo>
                    <a:pt x="159" y="0"/>
                    <a:pt x="0" y="144"/>
                    <a:pt x="0" y="332"/>
                  </a:cubicBezTo>
                  <a:cubicBezTo>
                    <a:pt x="0" y="520"/>
                    <a:pt x="159" y="678"/>
                    <a:pt x="347" y="678"/>
                  </a:cubicBezTo>
                  <a:lnTo>
                    <a:pt x="11505" y="678"/>
                  </a:lnTo>
                  <a:cubicBezTo>
                    <a:pt x="11693" y="678"/>
                    <a:pt x="11852" y="520"/>
                    <a:pt x="11852" y="332"/>
                  </a:cubicBezTo>
                  <a:cubicBezTo>
                    <a:pt x="11852" y="144"/>
                    <a:pt x="11693" y="0"/>
                    <a:pt x="11505" y="0"/>
                  </a:cubicBezTo>
                  <a:close/>
                </a:path>
              </a:pathLst>
            </a:custGeom>
            <a:solidFill>
              <a:srgbClr val="8295A6"/>
            </a:solidFill>
            <a:ln>
              <a:noFill/>
            </a:ln>
          </p:spPr>
          <p:txBody>
            <a:bodyPr spcFirstLastPara="1" wrap="square" lIns="91425" tIns="91425" rIns="91425" bIns="91425" anchor="ctr" anchorCtr="0">
              <a:noAutofit/>
            </a:bodyPr>
            <a:lstStyle/>
            <a:p>
              <a:endParaRPr/>
            </a:p>
          </p:txBody>
        </p:sp>
        <p:sp>
          <p:nvSpPr>
            <p:cNvPr id="172" name="Google Shape;16447;p91">
              <a:extLst>
                <a:ext uri="{FF2B5EF4-FFF2-40B4-BE49-F238E27FC236}">
                  <a16:creationId xmlns:a16="http://schemas.microsoft.com/office/drawing/2014/main" id="{14F02B1F-BCA2-4E2D-883C-830037164637}"/>
                </a:ext>
              </a:extLst>
            </p:cNvPr>
            <p:cNvSpPr/>
            <p:nvPr/>
          </p:nvSpPr>
          <p:spPr>
            <a:xfrm>
              <a:off x="6639206" y="1587693"/>
              <a:ext cx="35993" cy="262648"/>
            </a:xfrm>
            <a:custGeom>
              <a:avLst/>
              <a:gdLst/>
              <a:ahLst/>
              <a:cxnLst/>
              <a:rect l="l" t="t" r="r" b="b"/>
              <a:pathLst>
                <a:path w="1373" h="10019" extrusionOk="0">
                  <a:moveTo>
                    <a:pt x="1" y="0"/>
                  </a:moveTo>
                  <a:lnTo>
                    <a:pt x="1" y="10018"/>
                  </a:lnTo>
                  <a:lnTo>
                    <a:pt x="1372" y="10018"/>
                  </a:lnTo>
                  <a:lnTo>
                    <a:pt x="1372" y="0"/>
                  </a:lnTo>
                  <a:close/>
                </a:path>
              </a:pathLst>
            </a:custGeom>
            <a:solidFill>
              <a:srgbClr val="CFD9E0"/>
            </a:solidFill>
            <a:ln>
              <a:noFill/>
            </a:ln>
          </p:spPr>
          <p:txBody>
            <a:bodyPr spcFirstLastPara="1" wrap="square" lIns="91425" tIns="91425" rIns="91425" bIns="91425" anchor="ctr" anchorCtr="0">
              <a:noAutofit/>
            </a:bodyPr>
            <a:lstStyle/>
            <a:p>
              <a:endParaRPr/>
            </a:p>
          </p:txBody>
        </p:sp>
        <p:sp>
          <p:nvSpPr>
            <p:cNvPr id="173" name="Google Shape;16448;p91">
              <a:extLst>
                <a:ext uri="{FF2B5EF4-FFF2-40B4-BE49-F238E27FC236}">
                  <a16:creationId xmlns:a16="http://schemas.microsoft.com/office/drawing/2014/main" id="{63D36342-B934-4091-96C5-40AE56D0DD9C}"/>
                </a:ext>
              </a:extLst>
            </p:cNvPr>
            <p:cNvSpPr/>
            <p:nvPr/>
          </p:nvSpPr>
          <p:spPr>
            <a:xfrm>
              <a:off x="6639206" y="1587693"/>
              <a:ext cx="35993" cy="17800"/>
            </a:xfrm>
            <a:custGeom>
              <a:avLst/>
              <a:gdLst/>
              <a:ahLst/>
              <a:cxnLst/>
              <a:rect l="l" t="t" r="r" b="b"/>
              <a:pathLst>
                <a:path w="1373" h="679" extrusionOk="0">
                  <a:moveTo>
                    <a:pt x="1" y="0"/>
                  </a:moveTo>
                  <a:lnTo>
                    <a:pt x="1" y="678"/>
                  </a:lnTo>
                  <a:lnTo>
                    <a:pt x="1372" y="678"/>
                  </a:lnTo>
                  <a:lnTo>
                    <a:pt x="1372" y="0"/>
                  </a:ln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74" name="Google Shape;16449;p91">
              <a:extLst>
                <a:ext uri="{FF2B5EF4-FFF2-40B4-BE49-F238E27FC236}">
                  <a16:creationId xmlns:a16="http://schemas.microsoft.com/office/drawing/2014/main" id="{7952E08E-C9C9-47E2-B34E-B8068DC74D15}"/>
                </a:ext>
              </a:extLst>
            </p:cNvPr>
            <p:cNvSpPr/>
            <p:nvPr/>
          </p:nvSpPr>
          <p:spPr>
            <a:xfrm>
              <a:off x="6639206" y="1760607"/>
              <a:ext cx="35993" cy="18193"/>
            </a:xfrm>
            <a:custGeom>
              <a:avLst/>
              <a:gdLst/>
              <a:ahLst/>
              <a:cxnLst/>
              <a:rect l="l" t="t" r="r" b="b"/>
              <a:pathLst>
                <a:path w="1373" h="694" extrusionOk="0">
                  <a:moveTo>
                    <a:pt x="1" y="1"/>
                  </a:moveTo>
                  <a:lnTo>
                    <a:pt x="1" y="694"/>
                  </a:lnTo>
                  <a:lnTo>
                    <a:pt x="1372" y="694"/>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75" name="Google Shape;16450;p91">
              <a:extLst>
                <a:ext uri="{FF2B5EF4-FFF2-40B4-BE49-F238E27FC236}">
                  <a16:creationId xmlns:a16="http://schemas.microsoft.com/office/drawing/2014/main" id="{F6E10F91-4120-4A7B-9167-743B4C8C5DE3}"/>
                </a:ext>
              </a:extLst>
            </p:cNvPr>
            <p:cNvSpPr/>
            <p:nvPr/>
          </p:nvSpPr>
          <p:spPr>
            <a:xfrm>
              <a:off x="6639206" y="1719004"/>
              <a:ext cx="35993" cy="17800"/>
            </a:xfrm>
            <a:custGeom>
              <a:avLst/>
              <a:gdLst/>
              <a:ahLst/>
              <a:cxnLst/>
              <a:rect l="l" t="t" r="r" b="b"/>
              <a:pathLst>
                <a:path w="1373" h="679" extrusionOk="0">
                  <a:moveTo>
                    <a:pt x="1" y="0"/>
                  </a:moveTo>
                  <a:lnTo>
                    <a:pt x="1" y="679"/>
                  </a:lnTo>
                  <a:lnTo>
                    <a:pt x="1372" y="679"/>
                  </a:lnTo>
                  <a:lnTo>
                    <a:pt x="1372" y="0"/>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76" name="Google Shape;16451;p91">
              <a:extLst>
                <a:ext uri="{FF2B5EF4-FFF2-40B4-BE49-F238E27FC236}">
                  <a16:creationId xmlns:a16="http://schemas.microsoft.com/office/drawing/2014/main" id="{6849D686-C9AA-499F-B2EA-ACD4AE457A72}"/>
                </a:ext>
              </a:extLst>
            </p:cNvPr>
            <p:cNvSpPr/>
            <p:nvPr/>
          </p:nvSpPr>
          <p:spPr>
            <a:xfrm>
              <a:off x="6627094" y="1712948"/>
              <a:ext cx="59823" cy="53741"/>
            </a:xfrm>
            <a:custGeom>
              <a:avLst/>
              <a:gdLst/>
              <a:ahLst/>
              <a:cxnLst/>
              <a:rect l="l" t="t" r="r" b="b"/>
              <a:pathLst>
                <a:path w="2282" h="2050" extrusionOk="0">
                  <a:moveTo>
                    <a:pt x="1834" y="462"/>
                  </a:moveTo>
                  <a:lnTo>
                    <a:pt x="1834" y="1602"/>
                  </a:lnTo>
                  <a:lnTo>
                    <a:pt x="463" y="1602"/>
                  </a:lnTo>
                  <a:lnTo>
                    <a:pt x="463" y="462"/>
                  </a:lnTo>
                  <a:close/>
                  <a:moveTo>
                    <a:pt x="463" y="0"/>
                  </a:moveTo>
                  <a:cubicBezTo>
                    <a:pt x="217" y="0"/>
                    <a:pt x="1" y="202"/>
                    <a:pt x="1" y="462"/>
                  </a:cubicBezTo>
                  <a:lnTo>
                    <a:pt x="1" y="1602"/>
                  </a:lnTo>
                  <a:cubicBezTo>
                    <a:pt x="1" y="1848"/>
                    <a:pt x="217" y="2050"/>
                    <a:pt x="463" y="2050"/>
                  </a:cubicBezTo>
                  <a:lnTo>
                    <a:pt x="1834" y="2050"/>
                  </a:lnTo>
                  <a:cubicBezTo>
                    <a:pt x="2080" y="2050"/>
                    <a:pt x="2282" y="1848"/>
                    <a:pt x="2282" y="1602"/>
                  </a:cubicBezTo>
                  <a:lnTo>
                    <a:pt x="2282" y="462"/>
                  </a:lnTo>
                  <a:cubicBezTo>
                    <a:pt x="2282" y="202"/>
                    <a:pt x="2080" y="0"/>
                    <a:pt x="1834" y="0"/>
                  </a:cubicBez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77" name="Google Shape;16452;p91">
              <a:extLst>
                <a:ext uri="{FF2B5EF4-FFF2-40B4-BE49-F238E27FC236}">
                  <a16:creationId xmlns:a16="http://schemas.microsoft.com/office/drawing/2014/main" id="{0EA0CC18-5E0C-4A2A-B3A1-2735641E7D25}"/>
                </a:ext>
              </a:extLst>
            </p:cNvPr>
            <p:cNvSpPr/>
            <p:nvPr/>
          </p:nvSpPr>
          <p:spPr>
            <a:xfrm>
              <a:off x="6651317" y="1713027"/>
              <a:ext cx="11771" cy="29833"/>
            </a:xfrm>
            <a:custGeom>
              <a:avLst/>
              <a:gdLst/>
              <a:ahLst/>
              <a:cxnLst/>
              <a:rect l="l" t="t" r="r" b="b"/>
              <a:pathLst>
                <a:path w="449" h="1138" extrusionOk="0">
                  <a:moveTo>
                    <a:pt x="225" y="1"/>
                  </a:moveTo>
                  <a:cubicBezTo>
                    <a:pt x="113" y="1"/>
                    <a:pt x="1" y="77"/>
                    <a:pt x="1" y="228"/>
                  </a:cubicBezTo>
                  <a:lnTo>
                    <a:pt x="1" y="907"/>
                  </a:lnTo>
                  <a:cubicBezTo>
                    <a:pt x="1" y="1036"/>
                    <a:pt x="102" y="1138"/>
                    <a:pt x="217" y="1138"/>
                  </a:cubicBezTo>
                  <a:cubicBezTo>
                    <a:pt x="347" y="1138"/>
                    <a:pt x="448" y="1036"/>
                    <a:pt x="448" y="907"/>
                  </a:cubicBezTo>
                  <a:lnTo>
                    <a:pt x="448" y="228"/>
                  </a:lnTo>
                  <a:cubicBezTo>
                    <a:pt x="448" y="77"/>
                    <a:pt x="336" y="1"/>
                    <a:pt x="225" y="1"/>
                  </a:cubicBezTo>
                  <a:close/>
                </a:path>
              </a:pathLst>
            </a:custGeom>
            <a:solidFill>
              <a:srgbClr val="EFF1F3"/>
            </a:solidFill>
            <a:ln>
              <a:noFill/>
            </a:ln>
          </p:spPr>
          <p:txBody>
            <a:bodyPr spcFirstLastPara="1" wrap="square" lIns="91425" tIns="91425" rIns="91425" bIns="91425" anchor="ctr" anchorCtr="0">
              <a:noAutofit/>
            </a:bodyPr>
            <a:lstStyle/>
            <a:p>
              <a:endParaRPr/>
            </a:p>
          </p:txBody>
        </p:sp>
        <p:sp>
          <p:nvSpPr>
            <p:cNvPr id="178" name="Google Shape;16453;p91">
              <a:extLst>
                <a:ext uri="{FF2B5EF4-FFF2-40B4-BE49-F238E27FC236}">
                  <a16:creationId xmlns:a16="http://schemas.microsoft.com/office/drawing/2014/main" id="{0F83F373-FC65-483F-B5F8-86E1F76DFA7E}"/>
                </a:ext>
              </a:extLst>
            </p:cNvPr>
            <p:cNvSpPr/>
            <p:nvPr/>
          </p:nvSpPr>
          <p:spPr>
            <a:xfrm>
              <a:off x="6639206" y="1826459"/>
              <a:ext cx="35993" cy="23882"/>
            </a:xfrm>
            <a:custGeom>
              <a:avLst/>
              <a:gdLst/>
              <a:ahLst/>
              <a:cxnLst/>
              <a:rect l="l" t="t" r="r" b="b"/>
              <a:pathLst>
                <a:path w="1373" h="911" extrusionOk="0">
                  <a:moveTo>
                    <a:pt x="1" y="1"/>
                  </a:moveTo>
                  <a:lnTo>
                    <a:pt x="1" y="910"/>
                  </a:lnTo>
                  <a:lnTo>
                    <a:pt x="1372" y="910"/>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79" name="Google Shape;16454;p91">
              <a:extLst>
                <a:ext uri="{FF2B5EF4-FFF2-40B4-BE49-F238E27FC236}">
                  <a16:creationId xmlns:a16="http://schemas.microsoft.com/office/drawing/2014/main" id="{546C1FCD-B3B2-46B9-9ED0-51346D8BDEC6}"/>
                </a:ext>
              </a:extLst>
            </p:cNvPr>
            <p:cNvSpPr/>
            <p:nvPr/>
          </p:nvSpPr>
          <p:spPr>
            <a:xfrm>
              <a:off x="6854169" y="1587693"/>
              <a:ext cx="35967" cy="262648"/>
            </a:xfrm>
            <a:custGeom>
              <a:avLst/>
              <a:gdLst/>
              <a:ahLst/>
              <a:cxnLst/>
              <a:rect l="l" t="t" r="r" b="b"/>
              <a:pathLst>
                <a:path w="1372" h="10019" extrusionOk="0">
                  <a:moveTo>
                    <a:pt x="0" y="0"/>
                  </a:moveTo>
                  <a:lnTo>
                    <a:pt x="0" y="10018"/>
                  </a:lnTo>
                  <a:lnTo>
                    <a:pt x="1372" y="10018"/>
                  </a:lnTo>
                  <a:lnTo>
                    <a:pt x="1372" y="0"/>
                  </a:lnTo>
                  <a:close/>
                </a:path>
              </a:pathLst>
            </a:custGeom>
            <a:solidFill>
              <a:srgbClr val="CFD9E0"/>
            </a:solidFill>
            <a:ln>
              <a:noFill/>
            </a:ln>
          </p:spPr>
          <p:txBody>
            <a:bodyPr spcFirstLastPara="1" wrap="square" lIns="91425" tIns="91425" rIns="91425" bIns="91425" anchor="ctr" anchorCtr="0">
              <a:noAutofit/>
            </a:bodyPr>
            <a:lstStyle/>
            <a:p>
              <a:endParaRPr/>
            </a:p>
          </p:txBody>
        </p:sp>
        <p:sp>
          <p:nvSpPr>
            <p:cNvPr id="180" name="Google Shape;16455;p91">
              <a:extLst>
                <a:ext uri="{FF2B5EF4-FFF2-40B4-BE49-F238E27FC236}">
                  <a16:creationId xmlns:a16="http://schemas.microsoft.com/office/drawing/2014/main" id="{012B792C-B052-4772-8612-A6328ACAE11D}"/>
                </a:ext>
              </a:extLst>
            </p:cNvPr>
            <p:cNvSpPr/>
            <p:nvPr/>
          </p:nvSpPr>
          <p:spPr>
            <a:xfrm>
              <a:off x="6854169" y="1587693"/>
              <a:ext cx="35967" cy="17800"/>
            </a:xfrm>
            <a:custGeom>
              <a:avLst/>
              <a:gdLst/>
              <a:ahLst/>
              <a:cxnLst/>
              <a:rect l="l" t="t" r="r" b="b"/>
              <a:pathLst>
                <a:path w="1372" h="679" extrusionOk="0">
                  <a:moveTo>
                    <a:pt x="0" y="0"/>
                  </a:moveTo>
                  <a:lnTo>
                    <a:pt x="0" y="678"/>
                  </a:lnTo>
                  <a:lnTo>
                    <a:pt x="1372" y="678"/>
                  </a:lnTo>
                  <a:lnTo>
                    <a:pt x="1372" y="0"/>
                  </a:ln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81" name="Google Shape;16456;p91">
              <a:extLst>
                <a:ext uri="{FF2B5EF4-FFF2-40B4-BE49-F238E27FC236}">
                  <a16:creationId xmlns:a16="http://schemas.microsoft.com/office/drawing/2014/main" id="{2C3E7F5B-0C56-4EF3-9129-21883079AD00}"/>
                </a:ext>
              </a:extLst>
            </p:cNvPr>
            <p:cNvSpPr/>
            <p:nvPr/>
          </p:nvSpPr>
          <p:spPr>
            <a:xfrm>
              <a:off x="6854169" y="1760607"/>
              <a:ext cx="35967" cy="18193"/>
            </a:xfrm>
            <a:custGeom>
              <a:avLst/>
              <a:gdLst/>
              <a:ahLst/>
              <a:cxnLst/>
              <a:rect l="l" t="t" r="r" b="b"/>
              <a:pathLst>
                <a:path w="1372" h="694" extrusionOk="0">
                  <a:moveTo>
                    <a:pt x="0" y="1"/>
                  </a:moveTo>
                  <a:lnTo>
                    <a:pt x="0" y="694"/>
                  </a:lnTo>
                  <a:lnTo>
                    <a:pt x="1372" y="694"/>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82" name="Google Shape;16457;p91">
              <a:extLst>
                <a:ext uri="{FF2B5EF4-FFF2-40B4-BE49-F238E27FC236}">
                  <a16:creationId xmlns:a16="http://schemas.microsoft.com/office/drawing/2014/main" id="{7BC5A0C9-7CB9-40A4-8FF8-B4AF64D9696A}"/>
                </a:ext>
              </a:extLst>
            </p:cNvPr>
            <p:cNvSpPr/>
            <p:nvPr/>
          </p:nvSpPr>
          <p:spPr>
            <a:xfrm>
              <a:off x="6854169" y="1719004"/>
              <a:ext cx="35967" cy="17800"/>
            </a:xfrm>
            <a:custGeom>
              <a:avLst/>
              <a:gdLst/>
              <a:ahLst/>
              <a:cxnLst/>
              <a:rect l="l" t="t" r="r" b="b"/>
              <a:pathLst>
                <a:path w="1372" h="679" extrusionOk="0">
                  <a:moveTo>
                    <a:pt x="0" y="0"/>
                  </a:moveTo>
                  <a:lnTo>
                    <a:pt x="0" y="679"/>
                  </a:lnTo>
                  <a:lnTo>
                    <a:pt x="1372" y="679"/>
                  </a:lnTo>
                  <a:lnTo>
                    <a:pt x="1372" y="0"/>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83" name="Google Shape;16458;p91">
              <a:extLst>
                <a:ext uri="{FF2B5EF4-FFF2-40B4-BE49-F238E27FC236}">
                  <a16:creationId xmlns:a16="http://schemas.microsoft.com/office/drawing/2014/main" id="{E17DEFFD-9089-48A5-8D97-332709B0D760}"/>
                </a:ext>
              </a:extLst>
            </p:cNvPr>
            <p:cNvSpPr/>
            <p:nvPr/>
          </p:nvSpPr>
          <p:spPr>
            <a:xfrm>
              <a:off x="6842057" y="1712948"/>
              <a:ext cx="59823" cy="53741"/>
            </a:xfrm>
            <a:custGeom>
              <a:avLst/>
              <a:gdLst/>
              <a:ahLst/>
              <a:cxnLst/>
              <a:rect l="l" t="t" r="r" b="b"/>
              <a:pathLst>
                <a:path w="2282" h="2050" extrusionOk="0">
                  <a:moveTo>
                    <a:pt x="1834" y="462"/>
                  </a:moveTo>
                  <a:lnTo>
                    <a:pt x="1834" y="1602"/>
                  </a:lnTo>
                  <a:lnTo>
                    <a:pt x="462" y="1602"/>
                  </a:lnTo>
                  <a:lnTo>
                    <a:pt x="462" y="462"/>
                  </a:lnTo>
                  <a:close/>
                  <a:moveTo>
                    <a:pt x="462" y="0"/>
                  </a:moveTo>
                  <a:cubicBezTo>
                    <a:pt x="202" y="0"/>
                    <a:pt x="0" y="202"/>
                    <a:pt x="0" y="462"/>
                  </a:cubicBezTo>
                  <a:lnTo>
                    <a:pt x="0" y="1602"/>
                  </a:lnTo>
                  <a:cubicBezTo>
                    <a:pt x="0" y="1848"/>
                    <a:pt x="202" y="2050"/>
                    <a:pt x="462" y="2050"/>
                  </a:cubicBezTo>
                  <a:lnTo>
                    <a:pt x="1834" y="2050"/>
                  </a:lnTo>
                  <a:cubicBezTo>
                    <a:pt x="2079" y="2050"/>
                    <a:pt x="2281" y="1848"/>
                    <a:pt x="2281" y="1602"/>
                  </a:cubicBezTo>
                  <a:lnTo>
                    <a:pt x="2281" y="462"/>
                  </a:lnTo>
                  <a:cubicBezTo>
                    <a:pt x="2281" y="202"/>
                    <a:pt x="2079" y="0"/>
                    <a:pt x="1834" y="0"/>
                  </a:cubicBez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84" name="Google Shape;16459;p91">
              <a:extLst>
                <a:ext uri="{FF2B5EF4-FFF2-40B4-BE49-F238E27FC236}">
                  <a16:creationId xmlns:a16="http://schemas.microsoft.com/office/drawing/2014/main" id="{818BC743-7279-44C6-81C1-1A51524E2129}"/>
                </a:ext>
              </a:extLst>
            </p:cNvPr>
            <p:cNvSpPr/>
            <p:nvPr/>
          </p:nvSpPr>
          <p:spPr>
            <a:xfrm>
              <a:off x="6866280" y="1713027"/>
              <a:ext cx="12138" cy="29833"/>
            </a:xfrm>
            <a:custGeom>
              <a:avLst/>
              <a:gdLst/>
              <a:ahLst/>
              <a:cxnLst/>
              <a:rect l="l" t="t" r="r" b="b"/>
              <a:pathLst>
                <a:path w="463" h="1138" extrusionOk="0">
                  <a:moveTo>
                    <a:pt x="231" y="1"/>
                  </a:moveTo>
                  <a:cubicBezTo>
                    <a:pt x="116" y="1"/>
                    <a:pt x="0" y="77"/>
                    <a:pt x="0" y="228"/>
                  </a:cubicBezTo>
                  <a:lnTo>
                    <a:pt x="0" y="907"/>
                  </a:lnTo>
                  <a:cubicBezTo>
                    <a:pt x="0" y="1036"/>
                    <a:pt x="101" y="1138"/>
                    <a:pt x="217" y="1138"/>
                  </a:cubicBezTo>
                  <a:cubicBezTo>
                    <a:pt x="347" y="1138"/>
                    <a:pt x="462" y="1036"/>
                    <a:pt x="462" y="907"/>
                  </a:cubicBezTo>
                  <a:lnTo>
                    <a:pt x="462" y="228"/>
                  </a:lnTo>
                  <a:cubicBezTo>
                    <a:pt x="462" y="77"/>
                    <a:pt x="347" y="1"/>
                    <a:pt x="231" y="1"/>
                  </a:cubicBezTo>
                  <a:close/>
                </a:path>
              </a:pathLst>
            </a:custGeom>
            <a:solidFill>
              <a:srgbClr val="EFF1F3"/>
            </a:solidFill>
            <a:ln>
              <a:noFill/>
            </a:ln>
          </p:spPr>
          <p:txBody>
            <a:bodyPr spcFirstLastPara="1" wrap="square" lIns="91425" tIns="91425" rIns="91425" bIns="91425" anchor="ctr" anchorCtr="0">
              <a:noAutofit/>
            </a:bodyPr>
            <a:lstStyle/>
            <a:p>
              <a:endParaRPr/>
            </a:p>
          </p:txBody>
        </p:sp>
        <p:sp>
          <p:nvSpPr>
            <p:cNvPr id="185" name="Google Shape;16460;p91">
              <a:extLst>
                <a:ext uri="{FF2B5EF4-FFF2-40B4-BE49-F238E27FC236}">
                  <a16:creationId xmlns:a16="http://schemas.microsoft.com/office/drawing/2014/main" id="{35C2B9B6-BEE7-4C20-A580-96106B4E1AD4}"/>
                </a:ext>
              </a:extLst>
            </p:cNvPr>
            <p:cNvSpPr/>
            <p:nvPr/>
          </p:nvSpPr>
          <p:spPr>
            <a:xfrm>
              <a:off x="6854169" y="1826459"/>
              <a:ext cx="35967" cy="23882"/>
            </a:xfrm>
            <a:custGeom>
              <a:avLst/>
              <a:gdLst/>
              <a:ahLst/>
              <a:cxnLst/>
              <a:rect l="l" t="t" r="r" b="b"/>
              <a:pathLst>
                <a:path w="1372" h="911" extrusionOk="0">
                  <a:moveTo>
                    <a:pt x="0" y="1"/>
                  </a:moveTo>
                  <a:lnTo>
                    <a:pt x="0" y="910"/>
                  </a:lnTo>
                  <a:lnTo>
                    <a:pt x="1372" y="910"/>
                  </a:lnTo>
                  <a:lnTo>
                    <a:pt x="1372" y="1"/>
                  </a:lnTo>
                  <a:close/>
                </a:path>
              </a:pathLst>
            </a:custGeom>
            <a:solidFill>
              <a:srgbClr val="7E93A3"/>
            </a:solidFill>
            <a:ln>
              <a:noFill/>
            </a:ln>
          </p:spPr>
          <p:txBody>
            <a:bodyPr spcFirstLastPara="1" wrap="square" lIns="91425" tIns="91425" rIns="91425" bIns="91425" anchor="ctr" anchorCtr="0">
              <a:noAutofit/>
            </a:bodyPr>
            <a:lstStyle/>
            <a:p>
              <a:endParaRPr/>
            </a:p>
          </p:txBody>
        </p:sp>
        <p:sp>
          <p:nvSpPr>
            <p:cNvPr id="186" name="Google Shape;16461;p91">
              <a:extLst>
                <a:ext uri="{FF2B5EF4-FFF2-40B4-BE49-F238E27FC236}">
                  <a16:creationId xmlns:a16="http://schemas.microsoft.com/office/drawing/2014/main" id="{46140EE4-1978-4116-8287-047FDBFCBA6D}"/>
                </a:ext>
              </a:extLst>
            </p:cNvPr>
            <p:cNvSpPr/>
            <p:nvPr/>
          </p:nvSpPr>
          <p:spPr>
            <a:xfrm>
              <a:off x="6734576" y="1695148"/>
              <a:ext cx="59823" cy="23882"/>
            </a:xfrm>
            <a:custGeom>
              <a:avLst/>
              <a:gdLst/>
              <a:ahLst/>
              <a:cxnLst/>
              <a:rect l="l" t="t" r="r" b="b"/>
              <a:pathLst>
                <a:path w="2282" h="911" extrusionOk="0">
                  <a:moveTo>
                    <a:pt x="232" y="1"/>
                  </a:moveTo>
                  <a:cubicBezTo>
                    <a:pt x="102" y="1"/>
                    <a:pt x="1" y="102"/>
                    <a:pt x="1" y="232"/>
                  </a:cubicBezTo>
                  <a:lnTo>
                    <a:pt x="1" y="679"/>
                  </a:lnTo>
                  <a:cubicBezTo>
                    <a:pt x="1" y="809"/>
                    <a:pt x="102" y="910"/>
                    <a:pt x="232" y="910"/>
                  </a:cubicBezTo>
                  <a:lnTo>
                    <a:pt x="2050" y="910"/>
                  </a:lnTo>
                  <a:cubicBezTo>
                    <a:pt x="2180" y="910"/>
                    <a:pt x="2281" y="809"/>
                    <a:pt x="2281" y="679"/>
                  </a:cubicBezTo>
                  <a:lnTo>
                    <a:pt x="2281" y="232"/>
                  </a:lnTo>
                  <a:cubicBezTo>
                    <a:pt x="2281" y="102"/>
                    <a:pt x="2180" y="1"/>
                    <a:pt x="2050" y="1"/>
                  </a:cubicBezTo>
                  <a:close/>
                </a:path>
              </a:pathLst>
            </a:custGeom>
            <a:solidFill>
              <a:srgbClr val="8C9EAD"/>
            </a:solidFill>
            <a:ln>
              <a:noFill/>
            </a:ln>
          </p:spPr>
          <p:txBody>
            <a:bodyPr spcFirstLastPara="1" wrap="square" lIns="91425" tIns="91425" rIns="91425" bIns="91425" anchor="ctr" anchorCtr="0">
              <a:noAutofit/>
            </a:bodyPr>
            <a:lstStyle/>
            <a:p>
              <a:endParaRPr/>
            </a:p>
          </p:txBody>
        </p:sp>
        <p:sp>
          <p:nvSpPr>
            <p:cNvPr id="187" name="Google Shape;16462;p91">
              <a:extLst>
                <a:ext uri="{FF2B5EF4-FFF2-40B4-BE49-F238E27FC236}">
                  <a16:creationId xmlns:a16="http://schemas.microsoft.com/office/drawing/2014/main" id="{A5D59442-7CC3-43D0-92F3-99B901F5602F}"/>
                </a:ext>
              </a:extLst>
            </p:cNvPr>
            <p:cNvSpPr/>
            <p:nvPr/>
          </p:nvSpPr>
          <p:spPr>
            <a:xfrm>
              <a:off x="6734576" y="1706893"/>
              <a:ext cx="59823" cy="12138"/>
            </a:xfrm>
            <a:custGeom>
              <a:avLst/>
              <a:gdLst/>
              <a:ahLst/>
              <a:cxnLst/>
              <a:rect l="l" t="t" r="r" b="b"/>
              <a:pathLst>
                <a:path w="2282" h="463" extrusionOk="0">
                  <a:moveTo>
                    <a:pt x="232" y="0"/>
                  </a:moveTo>
                  <a:cubicBezTo>
                    <a:pt x="102" y="0"/>
                    <a:pt x="1" y="101"/>
                    <a:pt x="1" y="231"/>
                  </a:cubicBezTo>
                  <a:cubicBezTo>
                    <a:pt x="1" y="361"/>
                    <a:pt x="102" y="462"/>
                    <a:pt x="232" y="462"/>
                  </a:cubicBezTo>
                  <a:lnTo>
                    <a:pt x="2050" y="462"/>
                  </a:lnTo>
                  <a:cubicBezTo>
                    <a:pt x="2180" y="462"/>
                    <a:pt x="2281" y="361"/>
                    <a:pt x="2281" y="231"/>
                  </a:cubicBezTo>
                  <a:cubicBezTo>
                    <a:pt x="2281" y="101"/>
                    <a:pt x="2180" y="0"/>
                    <a:pt x="2050" y="0"/>
                  </a:cubicBezTo>
                  <a:close/>
                </a:path>
              </a:pathLst>
            </a:custGeom>
            <a:solidFill>
              <a:srgbClr val="CFD9E0"/>
            </a:solidFill>
            <a:ln>
              <a:noFill/>
            </a:ln>
          </p:spPr>
          <p:txBody>
            <a:bodyPr spcFirstLastPara="1" wrap="square" lIns="91425" tIns="91425" rIns="91425" bIns="91425" anchor="ctr" anchorCtr="0">
              <a:noAutofit/>
            </a:bodyPr>
            <a:lstStyle/>
            <a:p>
              <a:endParaRPr/>
            </a:p>
          </p:txBody>
        </p:sp>
      </p:grpSp>
      <p:sp>
        <p:nvSpPr>
          <p:cNvPr id="189" name="TextBox 188">
            <a:extLst>
              <a:ext uri="{FF2B5EF4-FFF2-40B4-BE49-F238E27FC236}">
                <a16:creationId xmlns:a16="http://schemas.microsoft.com/office/drawing/2014/main" id="{D11825DC-4AB2-4835-A4DE-E11E049BA311}"/>
              </a:ext>
            </a:extLst>
          </p:cNvPr>
          <p:cNvSpPr txBox="1"/>
          <p:nvPr/>
        </p:nvSpPr>
        <p:spPr>
          <a:xfrm>
            <a:off x="734251" y="1279570"/>
            <a:ext cx="6060653" cy="1908215"/>
          </a:xfrm>
          <a:prstGeom prst="rect">
            <a:avLst/>
          </a:prstGeom>
          <a:noFill/>
        </p:spPr>
        <p:txBody>
          <a:bodyPr wrap="square" rtlCol="0">
            <a:spAutoFit/>
          </a:bodyPr>
          <a:lstStyle/>
          <a:p>
            <a:pPr algn="just"/>
            <a:r>
              <a:rPr lang="en-ZA" dirty="0" smtClean="0"/>
              <a:t>Education technology can </a:t>
            </a:r>
            <a:r>
              <a:rPr lang="en-ZA" dirty="0"/>
              <a:t>be a powerful tool to implement these actions by supporting teachers, </a:t>
            </a:r>
            <a:r>
              <a:rPr lang="en-ZA" dirty="0" smtClean="0"/>
              <a:t>children, </a:t>
            </a:r>
            <a:r>
              <a:rPr lang="en-ZA" dirty="0"/>
              <a:t>and parents; expanding accessible digital learning platforms, including </a:t>
            </a:r>
            <a:r>
              <a:rPr lang="en-ZA" dirty="0" smtClean="0"/>
              <a:t>mobile phones, tablets, laptops, TV, Online </a:t>
            </a:r>
            <a:r>
              <a:rPr lang="en-ZA" dirty="0"/>
              <a:t>learning resources (which is here to stay</a:t>
            </a:r>
            <a:r>
              <a:rPr lang="en-ZA" dirty="0" smtClean="0"/>
              <a:t>), </a:t>
            </a:r>
            <a:r>
              <a:rPr lang="en-ZA" dirty="0"/>
              <a:t>and using data to identify and help at-risk children, personalize learning, and improve service </a:t>
            </a:r>
            <a:r>
              <a:rPr lang="en-ZA" dirty="0" smtClean="0"/>
              <a:t>delivery.</a:t>
            </a:r>
          </a:p>
          <a:p>
            <a:pPr algn="just"/>
            <a:endParaRPr lang="en-ZA" sz="1200" dirty="0"/>
          </a:p>
          <a:p>
            <a:pPr algn="just"/>
            <a:r>
              <a:rPr lang="en-ZA" sz="1200" b="1" u="sng" dirty="0" smtClean="0"/>
              <a:t>EDU-WORLD </a:t>
            </a:r>
            <a:r>
              <a:rPr lang="en-ZA" sz="1200" dirty="0" smtClean="0"/>
              <a:t>can be applied to all platforms and increasing learning opportunities to people all over the world. It can be upgraded to use AI, bot messaging, payment </a:t>
            </a:r>
            <a:r>
              <a:rPr lang="en-ZA" sz="1200" dirty="0" smtClean="0"/>
              <a:t>plan</a:t>
            </a:r>
            <a:r>
              <a:rPr lang="en-ZA" sz="1200" smtClean="0"/>
              <a:t>, dictionary, </a:t>
            </a:r>
            <a:r>
              <a:rPr lang="en-ZA" sz="1200" dirty="0" smtClean="0"/>
              <a:t>etc.</a:t>
            </a:r>
            <a:endParaRPr lang="en-US" sz="1200" b="1" u="sng" dirty="0" smtClean="0"/>
          </a:p>
        </p:txBody>
      </p:sp>
    </p:spTree>
    <p:extLst>
      <p:ext uri="{BB962C8B-B14F-4D97-AF65-F5344CB8AC3E}">
        <p14:creationId xmlns:p14="http://schemas.microsoft.com/office/powerpoint/2010/main" val="279913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14"/>
                                        </p:tgtEl>
                                        <p:attrNameLst>
                                          <p:attrName>style.visibility</p:attrName>
                                        </p:attrNameLst>
                                      </p:cBhvr>
                                      <p:to>
                                        <p:strVal val="visible"/>
                                      </p:to>
                                    </p:set>
                                    <p:anim calcmode="lin" valueType="num">
                                      <p:cBhvr additive="base">
                                        <p:cTn id="7" dur="1000"/>
                                        <p:tgtEl>
                                          <p:spTgt spid="8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TotalTime>
  <Words>1182</Words>
  <Application>Microsoft Office PowerPoint</Application>
  <PresentationFormat>On-screen Show (16:9)</PresentationFormat>
  <Paragraphs>99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Advent Pro</vt:lpstr>
      <vt:lpstr>Arial</vt:lpstr>
      <vt:lpstr>Roboto</vt:lpstr>
      <vt:lpstr>Food Delivery App by Slidesgo</vt:lpstr>
      <vt:lpstr>EDU-WORLD</vt:lpstr>
      <vt:lpstr>Introduction</vt:lpstr>
      <vt:lpstr>Problem vs. Solution</vt:lpstr>
      <vt:lpstr>Problem vs. Solution</vt:lpstr>
      <vt:lpstr>Our Company</vt:lpstr>
      <vt:lpstr>PowerPoint Presentation</vt:lpstr>
      <vt:lpstr>PowerPoint Presentation</vt:lpstr>
      <vt:lpstr>PowerPoint Presentation</vt:lpstr>
      <vt:lpstr>Product Overview</vt:lpstr>
      <vt:lpstr>Billing Plans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JOBCLOPEDIA</dc:title>
  <cp:lastModifiedBy>Linda Percy</cp:lastModifiedBy>
  <cp:revision>141</cp:revision>
  <dcterms:modified xsi:type="dcterms:W3CDTF">2022-12-07T11:57:12Z</dcterms:modified>
</cp:coreProperties>
</file>