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4" r:id="rId5"/>
  </p:sldMasterIdLst>
  <p:sldIdLst>
    <p:sldId id="265" r:id="rId6"/>
    <p:sldId id="261" r:id="rId7"/>
    <p:sldId id="260" r:id="rId8"/>
    <p:sldId id="256" r:id="rId9"/>
    <p:sldId id="269" r:id="rId10"/>
    <p:sldId id="270" r:id="rId11"/>
    <p:sldId id="274" r:id="rId12"/>
    <p:sldId id="257" r:id="rId13"/>
    <p:sldId id="281" r:id="rId14"/>
    <p:sldId id="282" r:id="rId15"/>
    <p:sldId id="258" r:id="rId16"/>
    <p:sldId id="284" r:id="rId17"/>
    <p:sldId id="285" r:id="rId18"/>
    <p:sldId id="262" r:id="rId19"/>
    <p:sldId id="259" r:id="rId20"/>
    <p:sldId id="279" r:id="rId21"/>
    <p:sldId id="280" r:id="rId22"/>
    <p:sldId id="268" r:id="rId23"/>
    <p:sldId id="286" r:id="rId24"/>
    <p:sldId id="272" r:id="rId25"/>
    <p:sldId id="287" r:id="rId2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8DF46"/>
    <a:srgbClr val="000000"/>
    <a:srgbClr val="2E2E2E"/>
    <a:srgbClr val="FEBF41"/>
    <a:srgbClr val="E74738"/>
    <a:srgbClr val="B7C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69" d="100"/>
          <a:sy n="69" d="100"/>
        </p:scale>
        <p:origin x="474" y="4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rgbClr val="F8DF46"/>
              </a:solidFill>
            </a:ln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58052448"/>
        <c:axId val="1939914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rgbClr val="2E2E2E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2E2E2E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58052448"/>
        <c:axId val="1939914448"/>
      </c:lineChart>
      <c:catAx>
        <c:axId val="-195805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FFFFFF"/>
                </a:solidFill>
              </a:defRPr>
            </a:pPr>
            <a:endParaRPr lang="zh-CN"/>
          </a:p>
        </c:txPr>
        <c:crossAx val="1939914448"/>
        <c:crosses val="autoZero"/>
        <c:auto val="1"/>
        <c:lblAlgn val="ctr"/>
        <c:lblOffset val="50"/>
        <c:noMultiLvlLbl val="0"/>
      </c:catAx>
      <c:valAx>
        <c:axId val="19399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zh-CN"/>
          </a:p>
        </c:txPr>
        <c:crossAx val="-1958052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46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81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407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559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79" y="2174875"/>
            <a:ext cx="53876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175" y="1535113"/>
            <a:ext cx="53897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175" y="2174875"/>
            <a:ext cx="53897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360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24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017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2" y="273049"/>
            <a:ext cx="4011606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54" y="273052"/>
            <a:ext cx="6816554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9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028" y="5367338"/>
            <a:ext cx="7316153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4152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319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51" y="206375"/>
            <a:ext cx="2743557" cy="438785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80" y="206375"/>
            <a:ext cx="8027445" cy="438785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45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B7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74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E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0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07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2018/3/30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60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  <p:sldLayoutId id="2147493476" r:id="rId2"/>
    <p:sldLayoutId id="2147493477" r:id="rId3"/>
    <p:sldLayoutId id="2147493478" r:id="rId4"/>
    <p:sldLayoutId id="2147493479" r:id="rId5"/>
    <p:sldLayoutId id="2147493480" r:id="rId6"/>
    <p:sldLayoutId id="2147493481" r:id="rId7"/>
    <p:sldLayoutId id="2147493482" r:id="rId8"/>
    <p:sldLayoutId id="2147493483" r:id="rId9"/>
    <p:sldLayoutId id="2147493484" r:id="rId10"/>
    <p:sldLayoutId id="214749348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494" y="3067279"/>
            <a:ext cx="7202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rgbClr val="F8DF46"/>
                </a:solidFill>
              </a:rPr>
              <a:t>李军</a:t>
            </a:r>
            <a:r>
              <a:rPr kumimoji="1" lang="zh-CN" altLang="en-US" sz="7200" b="1" dirty="0" smtClean="0">
                <a:solidFill>
                  <a:srgbClr val="F8DF46"/>
                </a:solidFill>
              </a:rPr>
              <a:t>良</a:t>
            </a:r>
            <a:r>
              <a:rPr kumimoji="1" lang="en-US" altLang="zh-CN" sz="7200" b="1" dirty="0" smtClean="0">
                <a:solidFill>
                  <a:srgbClr val="F8DF46"/>
                </a:solidFill>
              </a:rPr>
              <a:t>|</a:t>
            </a:r>
            <a:r>
              <a:rPr kumimoji="1" lang="zh-CN" altLang="en-US" sz="7200" b="1" dirty="0" smtClean="0">
                <a:solidFill>
                  <a:srgbClr val="F8DF46"/>
                </a:solidFill>
              </a:rPr>
              <a:t>权益开发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218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TWO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Starter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2639" y="1323832"/>
            <a:ext cx="94195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提供丰富的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帮助开发人员快速集成功能，简单配置，开箱即用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jpa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en-US" altLang="zh-CN" dirty="0" smtClean="0"/>
              <a:t>druid-spring-boot-starter</a:t>
            </a:r>
          </a:p>
          <a:p>
            <a:r>
              <a:rPr lang="en-US" altLang="zh-CN" dirty="0" smtClean="0"/>
              <a:t>spring-boot-starter-actuator</a:t>
            </a:r>
          </a:p>
          <a:p>
            <a:r>
              <a:rPr lang="en-US" altLang="zh-CN" dirty="0" smtClean="0"/>
              <a:t>spring-boot-starter-mail</a:t>
            </a:r>
          </a:p>
          <a:p>
            <a:r>
              <a:rPr lang="en-US" altLang="zh-CN" dirty="0" smtClean="0"/>
              <a:t>spring-boot-starter-test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r>
              <a:rPr lang="en-US" altLang="zh-CN" dirty="0"/>
              <a:t>spring-boot-starter-cache</a:t>
            </a:r>
            <a:endParaRPr lang="en-US" altLang="zh-CN" dirty="0" smtClean="0"/>
          </a:p>
          <a:p>
            <a:r>
              <a:rPr lang="en-US" altLang="zh-CN" dirty="0" smtClean="0"/>
              <a:t>spring-cloud-starter</a:t>
            </a:r>
          </a:p>
          <a:p>
            <a:r>
              <a:rPr lang="en-US" altLang="zh-CN" dirty="0" smtClean="0"/>
              <a:t>spring-boot-starter-web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amqp</a:t>
            </a:r>
            <a:endParaRPr lang="en-US" altLang="zh-CN" dirty="0" smtClean="0"/>
          </a:p>
          <a:p>
            <a:r>
              <a:rPr lang="en-US" altLang="zh-CN" dirty="0"/>
              <a:t>spring-boot-starter-data-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E747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390124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Docker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6559" y="1492732"/>
            <a:ext cx="2492188" cy="446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747" y="1492731"/>
            <a:ext cx="2492188" cy="446469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6060935" y="1492729"/>
            <a:ext cx="2492188" cy="446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3123" y="1492728"/>
            <a:ext cx="2492188" cy="446469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Freeform 18"/>
          <p:cNvSpPr>
            <a:spLocks noChangeAspect="1" noEditPoints="1"/>
          </p:cNvSpPr>
          <p:nvPr/>
        </p:nvSpPr>
        <p:spPr bwMode="auto">
          <a:xfrm>
            <a:off x="2024526" y="1963752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7" name="Freeform 131"/>
          <p:cNvSpPr>
            <a:spLocks noChangeAspect="1" noEditPoints="1"/>
          </p:cNvSpPr>
          <p:nvPr/>
        </p:nvSpPr>
        <p:spPr bwMode="auto">
          <a:xfrm>
            <a:off x="9420408" y="1963752"/>
            <a:ext cx="725540" cy="720000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" name="Freeform 218"/>
          <p:cNvSpPr>
            <a:spLocks noChangeAspect="1" noEditPoints="1"/>
          </p:cNvSpPr>
          <p:nvPr/>
        </p:nvSpPr>
        <p:spPr bwMode="auto">
          <a:xfrm>
            <a:off x="4472400" y="1963752"/>
            <a:ext cx="684879" cy="72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9" name="Freeform 19"/>
          <p:cNvSpPr>
            <a:spLocks noChangeAspect="1" noEditPoints="1"/>
          </p:cNvSpPr>
          <p:nvPr/>
        </p:nvSpPr>
        <p:spPr bwMode="auto">
          <a:xfrm>
            <a:off x="6928219" y="1963752"/>
            <a:ext cx="743227" cy="720000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6558" y="3109679"/>
            <a:ext cx="2492189" cy="2554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  <a:endParaRPr lang="en-US" altLang="zh-CN" sz="1867" b="1" dirty="0">
              <a:solidFill>
                <a:srgbClr val="2E2E2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867" b="1" dirty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8745" y="3109679"/>
            <a:ext cx="2492189" cy="236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1867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333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</a:t>
            </a:r>
            <a:endParaRPr lang="en-US" altLang="zh-CN" sz="1867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53738" y="3109679"/>
            <a:ext cx="2492189" cy="236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  <a:endParaRPr lang="en-US" altLang="zh-CN" sz="1867" b="1" dirty="0">
              <a:solidFill>
                <a:srgbClr val="2E2E2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333" dirty="0">
              <a:solidFill>
                <a:srgbClr val="2E2E2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</a:t>
            </a:r>
            <a:endParaRPr lang="en-US" altLang="zh-CN" sz="1867" dirty="0">
              <a:solidFill>
                <a:srgbClr val="2E2E2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7082" y="3109679"/>
            <a:ext cx="2492189" cy="236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1867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333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</a:t>
            </a:r>
          </a:p>
        </p:txBody>
      </p:sp>
      <p:cxnSp>
        <p:nvCxnSpPr>
          <p:cNvPr id="14" name="直接连接符 16"/>
          <p:cNvCxnSpPr/>
          <p:nvPr/>
        </p:nvCxnSpPr>
        <p:spPr>
          <a:xfrm>
            <a:off x="3568748" y="3655480"/>
            <a:ext cx="24849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6"/>
          <p:cNvCxnSpPr/>
          <p:nvPr/>
        </p:nvCxnSpPr>
        <p:spPr>
          <a:xfrm>
            <a:off x="8560320" y="3642125"/>
            <a:ext cx="24849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6"/>
          <p:cNvCxnSpPr/>
          <p:nvPr/>
        </p:nvCxnSpPr>
        <p:spPr>
          <a:xfrm>
            <a:off x="6075329" y="3655480"/>
            <a:ext cx="2484991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6559" y="3655480"/>
            <a:ext cx="2484991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/>
          <p:cNvSpPr>
            <a:spLocks/>
          </p:cNvSpPr>
          <p:nvPr/>
        </p:nvSpPr>
        <p:spPr bwMode="auto">
          <a:xfrm>
            <a:off x="6303350" y="925104"/>
            <a:ext cx="5293048" cy="5255704"/>
          </a:xfrm>
          <a:custGeom>
            <a:avLst/>
            <a:gdLst>
              <a:gd name="T0" fmla="*/ 1313 w 2693"/>
              <a:gd name="T1" fmla="*/ 0 h 2674"/>
              <a:gd name="T2" fmla="*/ 1210 w 2693"/>
              <a:gd name="T3" fmla="*/ 7 h 2674"/>
              <a:gd name="T4" fmla="*/ 1108 w 2693"/>
              <a:gd name="T5" fmla="*/ 21 h 2674"/>
              <a:gd name="T6" fmla="*/ 945 w 2693"/>
              <a:gd name="T7" fmla="*/ 60 h 2674"/>
              <a:gd name="T8" fmla="*/ 760 w 2693"/>
              <a:gd name="T9" fmla="*/ 131 h 2674"/>
              <a:gd name="T10" fmla="*/ 592 w 2693"/>
              <a:gd name="T11" fmla="*/ 227 h 2674"/>
              <a:gd name="T12" fmla="*/ 439 w 2693"/>
              <a:gd name="T13" fmla="*/ 345 h 2674"/>
              <a:gd name="T14" fmla="*/ 305 w 2693"/>
              <a:gd name="T15" fmla="*/ 485 h 2674"/>
              <a:gd name="T16" fmla="*/ 194 w 2693"/>
              <a:gd name="T17" fmla="*/ 642 h 2674"/>
              <a:gd name="T18" fmla="*/ 104 w 2693"/>
              <a:gd name="T19" fmla="*/ 816 h 2674"/>
              <a:gd name="T20" fmla="*/ 42 w 2693"/>
              <a:gd name="T21" fmla="*/ 1004 h 2674"/>
              <a:gd name="T22" fmla="*/ 21 w 2693"/>
              <a:gd name="T23" fmla="*/ 1102 h 2674"/>
              <a:gd name="T24" fmla="*/ 7 w 2693"/>
              <a:gd name="T25" fmla="*/ 1203 h 2674"/>
              <a:gd name="T26" fmla="*/ 0 w 2693"/>
              <a:gd name="T27" fmla="*/ 1306 h 2674"/>
              <a:gd name="T28" fmla="*/ 0 w 2693"/>
              <a:gd name="T29" fmla="*/ 1351 h 2674"/>
              <a:gd name="T30" fmla="*/ 8 w 2693"/>
              <a:gd name="T31" fmla="*/ 1568 h 2674"/>
              <a:gd name="T32" fmla="*/ 53 w 2693"/>
              <a:gd name="T33" fmla="*/ 1745 h 2674"/>
              <a:gd name="T34" fmla="*/ 120 w 2693"/>
              <a:gd name="T35" fmla="*/ 1912 h 2674"/>
              <a:gd name="T36" fmla="*/ 209 w 2693"/>
              <a:gd name="T37" fmla="*/ 2067 h 2674"/>
              <a:gd name="T38" fmla="*/ 316 w 2693"/>
              <a:gd name="T39" fmla="*/ 2209 h 2674"/>
              <a:gd name="T40" fmla="*/ 443 w 2693"/>
              <a:gd name="T41" fmla="*/ 2336 h 2674"/>
              <a:gd name="T42" fmla="*/ 585 w 2693"/>
              <a:gd name="T43" fmla="*/ 2444 h 2674"/>
              <a:gd name="T44" fmla="*/ 742 w 2693"/>
              <a:gd name="T45" fmla="*/ 2535 h 2674"/>
              <a:gd name="T46" fmla="*/ 912 w 2693"/>
              <a:gd name="T47" fmla="*/ 2604 h 2674"/>
              <a:gd name="T48" fmla="*/ 1093 w 2693"/>
              <a:gd name="T49" fmla="*/ 2650 h 2674"/>
              <a:gd name="T50" fmla="*/ 1284 w 2693"/>
              <a:gd name="T51" fmla="*/ 2673 h 2674"/>
              <a:gd name="T52" fmla="*/ 1383 w 2693"/>
              <a:gd name="T53" fmla="*/ 2674 h 2674"/>
              <a:gd name="T54" fmla="*/ 1483 w 2693"/>
              <a:gd name="T55" fmla="*/ 2667 h 2674"/>
              <a:gd name="T56" fmla="*/ 1582 w 2693"/>
              <a:gd name="T57" fmla="*/ 2652 h 2674"/>
              <a:gd name="T58" fmla="*/ 1679 w 2693"/>
              <a:gd name="T59" fmla="*/ 2631 h 2674"/>
              <a:gd name="T60" fmla="*/ 1864 w 2693"/>
              <a:gd name="T61" fmla="*/ 2567 h 2674"/>
              <a:gd name="T62" fmla="*/ 2039 w 2693"/>
              <a:gd name="T63" fmla="*/ 2476 h 2674"/>
              <a:gd name="T64" fmla="*/ 2197 w 2693"/>
              <a:gd name="T65" fmla="*/ 2363 h 2674"/>
              <a:gd name="T66" fmla="*/ 2338 w 2693"/>
              <a:gd name="T67" fmla="*/ 2230 h 2674"/>
              <a:gd name="T68" fmla="*/ 2459 w 2693"/>
              <a:gd name="T69" fmla="*/ 2078 h 2674"/>
              <a:gd name="T70" fmla="*/ 2557 w 2693"/>
              <a:gd name="T71" fmla="*/ 1911 h 2674"/>
              <a:gd name="T72" fmla="*/ 2630 w 2693"/>
              <a:gd name="T73" fmla="*/ 1730 h 2674"/>
              <a:gd name="T74" fmla="*/ 2665 w 2693"/>
              <a:gd name="T75" fmla="*/ 1604 h 2674"/>
              <a:gd name="T76" fmla="*/ 2682 w 2693"/>
              <a:gd name="T77" fmla="*/ 1507 h 2674"/>
              <a:gd name="T78" fmla="*/ 2690 w 2693"/>
              <a:gd name="T79" fmla="*/ 1408 h 2674"/>
              <a:gd name="T80" fmla="*/ 2693 w 2693"/>
              <a:gd name="T81" fmla="*/ 1341 h 2674"/>
              <a:gd name="T82" fmla="*/ 2689 w 2693"/>
              <a:gd name="T83" fmla="*/ 1237 h 2674"/>
              <a:gd name="T84" fmla="*/ 2676 w 2693"/>
              <a:gd name="T85" fmla="*/ 1135 h 2674"/>
              <a:gd name="T86" fmla="*/ 2657 w 2693"/>
              <a:gd name="T87" fmla="*/ 1036 h 2674"/>
              <a:gd name="T88" fmla="*/ 2630 w 2693"/>
              <a:gd name="T89" fmla="*/ 940 h 2674"/>
              <a:gd name="T90" fmla="*/ 2557 w 2693"/>
              <a:gd name="T91" fmla="*/ 756 h 2674"/>
              <a:gd name="T92" fmla="*/ 2459 w 2693"/>
              <a:gd name="T93" fmla="*/ 588 h 2674"/>
              <a:gd name="T94" fmla="*/ 2338 w 2693"/>
              <a:gd name="T95" fmla="*/ 437 h 2674"/>
              <a:gd name="T96" fmla="*/ 2197 w 2693"/>
              <a:gd name="T97" fmla="*/ 304 h 2674"/>
              <a:gd name="T98" fmla="*/ 2039 w 2693"/>
              <a:gd name="T99" fmla="*/ 192 h 2674"/>
              <a:gd name="T100" fmla="*/ 1864 w 2693"/>
              <a:gd name="T101" fmla="*/ 104 h 2674"/>
              <a:gd name="T102" fmla="*/ 1679 w 2693"/>
              <a:gd name="T103" fmla="*/ 42 h 2674"/>
              <a:gd name="T104" fmla="*/ 1516 w 2693"/>
              <a:gd name="T105" fmla="*/ 10 h 2674"/>
              <a:gd name="T106" fmla="*/ 1416 w 2693"/>
              <a:gd name="T107" fmla="*/ 1 h 2674"/>
              <a:gd name="T108" fmla="*/ 1349 w 2693"/>
              <a:gd name="T109" fmla="*/ 0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93" h="2674">
                <a:moveTo>
                  <a:pt x="1349" y="0"/>
                </a:moveTo>
                <a:lnTo>
                  <a:pt x="1349" y="0"/>
                </a:lnTo>
                <a:lnTo>
                  <a:pt x="1313" y="0"/>
                </a:lnTo>
                <a:lnTo>
                  <a:pt x="1278" y="1"/>
                </a:lnTo>
                <a:lnTo>
                  <a:pt x="1243" y="3"/>
                </a:lnTo>
                <a:lnTo>
                  <a:pt x="1210" y="7"/>
                </a:lnTo>
                <a:lnTo>
                  <a:pt x="1175" y="10"/>
                </a:lnTo>
                <a:lnTo>
                  <a:pt x="1142" y="15"/>
                </a:lnTo>
                <a:lnTo>
                  <a:pt x="1108" y="21"/>
                </a:lnTo>
                <a:lnTo>
                  <a:pt x="1075" y="26"/>
                </a:lnTo>
                <a:lnTo>
                  <a:pt x="1010" y="42"/>
                </a:lnTo>
                <a:lnTo>
                  <a:pt x="945" y="60"/>
                </a:lnTo>
                <a:lnTo>
                  <a:pt x="881" y="81"/>
                </a:lnTo>
                <a:lnTo>
                  <a:pt x="820" y="104"/>
                </a:lnTo>
                <a:lnTo>
                  <a:pt x="760" y="131"/>
                </a:lnTo>
                <a:lnTo>
                  <a:pt x="702" y="160"/>
                </a:lnTo>
                <a:lnTo>
                  <a:pt x="646" y="192"/>
                </a:lnTo>
                <a:lnTo>
                  <a:pt x="592" y="227"/>
                </a:lnTo>
                <a:lnTo>
                  <a:pt x="539" y="265"/>
                </a:lnTo>
                <a:lnTo>
                  <a:pt x="487" y="304"/>
                </a:lnTo>
                <a:lnTo>
                  <a:pt x="439" y="345"/>
                </a:lnTo>
                <a:lnTo>
                  <a:pt x="393" y="390"/>
                </a:lnTo>
                <a:lnTo>
                  <a:pt x="348" y="437"/>
                </a:lnTo>
                <a:lnTo>
                  <a:pt x="305" y="485"/>
                </a:lnTo>
                <a:lnTo>
                  <a:pt x="266" y="536"/>
                </a:lnTo>
                <a:lnTo>
                  <a:pt x="228" y="588"/>
                </a:lnTo>
                <a:lnTo>
                  <a:pt x="194" y="642"/>
                </a:lnTo>
                <a:lnTo>
                  <a:pt x="162" y="699"/>
                </a:lnTo>
                <a:lnTo>
                  <a:pt x="131" y="756"/>
                </a:lnTo>
                <a:lnTo>
                  <a:pt x="104" y="816"/>
                </a:lnTo>
                <a:lnTo>
                  <a:pt x="81" y="877"/>
                </a:lnTo>
                <a:lnTo>
                  <a:pt x="60" y="940"/>
                </a:lnTo>
                <a:lnTo>
                  <a:pt x="42" y="1004"/>
                </a:lnTo>
                <a:lnTo>
                  <a:pt x="33" y="1036"/>
                </a:lnTo>
                <a:lnTo>
                  <a:pt x="26" y="1068"/>
                </a:lnTo>
                <a:lnTo>
                  <a:pt x="21" y="1102"/>
                </a:lnTo>
                <a:lnTo>
                  <a:pt x="15" y="1135"/>
                </a:lnTo>
                <a:lnTo>
                  <a:pt x="10" y="1168"/>
                </a:lnTo>
                <a:lnTo>
                  <a:pt x="7" y="1203"/>
                </a:lnTo>
                <a:lnTo>
                  <a:pt x="4" y="1237"/>
                </a:lnTo>
                <a:lnTo>
                  <a:pt x="1" y="1272"/>
                </a:lnTo>
                <a:lnTo>
                  <a:pt x="0" y="1306"/>
                </a:lnTo>
                <a:lnTo>
                  <a:pt x="0" y="1341"/>
                </a:lnTo>
                <a:lnTo>
                  <a:pt x="0" y="1351"/>
                </a:lnTo>
                <a:lnTo>
                  <a:pt x="0" y="1351"/>
                </a:lnTo>
                <a:lnTo>
                  <a:pt x="0" y="1508"/>
                </a:lnTo>
                <a:lnTo>
                  <a:pt x="0" y="1508"/>
                </a:lnTo>
                <a:lnTo>
                  <a:pt x="8" y="1568"/>
                </a:lnTo>
                <a:lnTo>
                  <a:pt x="21" y="1628"/>
                </a:lnTo>
                <a:lnTo>
                  <a:pt x="36" y="1687"/>
                </a:lnTo>
                <a:lnTo>
                  <a:pt x="53" y="1745"/>
                </a:lnTo>
                <a:lnTo>
                  <a:pt x="72" y="1802"/>
                </a:lnTo>
                <a:lnTo>
                  <a:pt x="95" y="1858"/>
                </a:lnTo>
                <a:lnTo>
                  <a:pt x="120" y="1912"/>
                </a:lnTo>
                <a:lnTo>
                  <a:pt x="148" y="1965"/>
                </a:lnTo>
                <a:lnTo>
                  <a:pt x="177" y="2017"/>
                </a:lnTo>
                <a:lnTo>
                  <a:pt x="209" y="2067"/>
                </a:lnTo>
                <a:lnTo>
                  <a:pt x="242" y="2116"/>
                </a:lnTo>
                <a:lnTo>
                  <a:pt x="278" y="2163"/>
                </a:lnTo>
                <a:lnTo>
                  <a:pt x="316" y="2209"/>
                </a:lnTo>
                <a:lnTo>
                  <a:pt x="356" y="2252"/>
                </a:lnTo>
                <a:lnTo>
                  <a:pt x="398" y="2295"/>
                </a:lnTo>
                <a:lnTo>
                  <a:pt x="443" y="2336"/>
                </a:lnTo>
                <a:lnTo>
                  <a:pt x="489" y="2373"/>
                </a:lnTo>
                <a:lnTo>
                  <a:pt x="536" y="2409"/>
                </a:lnTo>
                <a:lnTo>
                  <a:pt x="585" y="2444"/>
                </a:lnTo>
                <a:lnTo>
                  <a:pt x="636" y="2476"/>
                </a:lnTo>
                <a:lnTo>
                  <a:pt x="688" y="2507"/>
                </a:lnTo>
                <a:lnTo>
                  <a:pt x="742" y="2535"/>
                </a:lnTo>
                <a:lnTo>
                  <a:pt x="798" y="2560"/>
                </a:lnTo>
                <a:lnTo>
                  <a:pt x="854" y="2583"/>
                </a:lnTo>
                <a:lnTo>
                  <a:pt x="912" y="2604"/>
                </a:lnTo>
                <a:lnTo>
                  <a:pt x="971" y="2622"/>
                </a:lnTo>
                <a:lnTo>
                  <a:pt x="1032" y="2638"/>
                </a:lnTo>
                <a:lnTo>
                  <a:pt x="1093" y="2650"/>
                </a:lnTo>
                <a:lnTo>
                  <a:pt x="1156" y="2660"/>
                </a:lnTo>
                <a:lnTo>
                  <a:pt x="1218" y="2668"/>
                </a:lnTo>
                <a:lnTo>
                  <a:pt x="1284" y="2673"/>
                </a:lnTo>
                <a:lnTo>
                  <a:pt x="1349" y="2674"/>
                </a:lnTo>
                <a:lnTo>
                  <a:pt x="1349" y="2674"/>
                </a:lnTo>
                <a:lnTo>
                  <a:pt x="1383" y="2674"/>
                </a:lnTo>
                <a:lnTo>
                  <a:pt x="1416" y="2673"/>
                </a:lnTo>
                <a:lnTo>
                  <a:pt x="1450" y="2670"/>
                </a:lnTo>
                <a:lnTo>
                  <a:pt x="1483" y="2667"/>
                </a:lnTo>
                <a:lnTo>
                  <a:pt x="1516" y="2663"/>
                </a:lnTo>
                <a:lnTo>
                  <a:pt x="1550" y="2657"/>
                </a:lnTo>
                <a:lnTo>
                  <a:pt x="1582" y="2652"/>
                </a:lnTo>
                <a:lnTo>
                  <a:pt x="1615" y="2646"/>
                </a:lnTo>
                <a:lnTo>
                  <a:pt x="1647" y="2639"/>
                </a:lnTo>
                <a:lnTo>
                  <a:pt x="1679" y="2631"/>
                </a:lnTo>
                <a:lnTo>
                  <a:pt x="1742" y="2613"/>
                </a:lnTo>
                <a:lnTo>
                  <a:pt x="1805" y="2590"/>
                </a:lnTo>
                <a:lnTo>
                  <a:pt x="1864" y="2567"/>
                </a:lnTo>
                <a:lnTo>
                  <a:pt x="1924" y="2539"/>
                </a:lnTo>
                <a:lnTo>
                  <a:pt x="1981" y="2510"/>
                </a:lnTo>
                <a:lnTo>
                  <a:pt x="2039" y="2476"/>
                </a:lnTo>
                <a:lnTo>
                  <a:pt x="2093" y="2441"/>
                </a:lnTo>
                <a:lnTo>
                  <a:pt x="2146" y="2404"/>
                </a:lnTo>
                <a:lnTo>
                  <a:pt x="2197" y="2363"/>
                </a:lnTo>
                <a:lnTo>
                  <a:pt x="2246" y="2320"/>
                </a:lnTo>
                <a:lnTo>
                  <a:pt x="2293" y="2276"/>
                </a:lnTo>
                <a:lnTo>
                  <a:pt x="2338" y="2230"/>
                </a:lnTo>
                <a:lnTo>
                  <a:pt x="2380" y="2181"/>
                </a:lnTo>
                <a:lnTo>
                  <a:pt x="2420" y="2129"/>
                </a:lnTo>
                <a:lnTo>
                  <a:pt x="2459" y="2078"/>
                </a:lnTo>
                <a:lnTo>
                  <a:pt x="2494" y="2024"/>
                </a:lnTo>
                <a:lnTo>
                  <a:pt x="2527" y="1968"/>
                </a:lnTo>
                <a:lnTo>
                  <a:pt x="2557" y="1911"/>
                </a:lnTo>
                <a:lnTo>
                  <a:pt x="2584" y="1851"/>
                </a:lnTo>
                <a:lnTo>
                  <a:pt x="2609" y="1791"/>
                </a:lnTo>
                <a:lnTo>
                  <a:pt x="2630" y="1730"/>
                </a:lnTo>
                <a:lnTo>
                  <a:pt x="2648" y="1667"/>
                </a:lnTo>
                <a:lnTo>
                  <a:pt x="2657" y="1636"/>
                </a:lnTo>
                <a:lnTo>
                  <a:pt x="2665" y="1604"/>
                </a:lnTo>
                <a:lnTo>
                  <a:pt x="2671" y="1572"/>
                </a:lnTo>
                <a:lnTo>
                  <a:pt x="2676" y="1539"/>
                </a:lnTo>
                <a:lnTo>
                  <a:pt x="2682" y="1507"/>
                </a:lnTo>
                <a:lnTo>
                  <a:pt x="2685" y="1473"/>
                </a:lnTo>
                <a:lnTo>
                  <a:pt x="2689" y="1441"/>
                </a:lnTo>
                <a:lnTo>
                  <a:pt x="2690" y="1408"/>
                </a:lnTo>
                <a:lnTo>
                  <a:pt x="2692" y="1375"/>
                </a:lnTo>
                <a:lnTo>
                  <a:pt x="2693" y="1341"/>
                </a:lnTo>
                <a:lnTo>
                  <a:pt x="2693" y="1341"/>
                </a:lnTo>
                <a:lnTo>
                  <a:pt x="2692" y="1306"/>
                </a:lnTo>
                <a:lnTo>
                  <a:pt x="2690" y="1272"/>
                </a:lnTo>
                <a:lnTo>
                  <a:pt x="2689" y="1237"/>
                </a:lnTo>
                <a:lnTo>
                  <a:pt x="2685" y="1203"/>
                </a:lnTo>
                <a:lnTo>
                  <a:pt x="2682" y="1168"/>
                </a:lnTo>
                <a:lnTo>
                  <a:pt x="2676" y="1135"/>
                </a:lnTo>
                <a:lnTo>
                  <a:pt x="2671" y="1102"/>
                </a:lnTo>
                <a:lnTo>
                  <a:pt x="2665" y="1068"/>
                </a:lnTo>
                <a:lnTo>
                  <a:pt x="2657" y="1036"/>
                </a:lnTo>
                <a:lnTo>
                  <a:pt x="2648" y="1004"/>
                </a:lnTo>
                <a:lnTo>
                  <a:pt x="2640" y="972"/>
                </a:lnTo>
                <a:lnTo>
                  <a:pt x="2630" y="940"/>
                </a:lnTo>
                <a:lnTo>
                  <a:pt x="2609" y="877"/>
                </a:lnTo>
                <a:lnTo>
                  <a:pt x="2584" y="816"/>
                </a:lnTo>
                <a:lnTo>
                  <a:pt x="2557" y="756"/>
                </a:lnTo>
                <a:lnTo>
                  <a:pt x="2527" y="699"/>
                </a:lnTo>
                <a:lnTo>
                  <a:pt x="2494" y="642"/>
                </a:lnTo>
                <a:lnTo>
                  <a:pt x="2459" y="588"/>
                </a:lnTo>
                <a:lnTo>
                  <a:pt x="2420" y="536"/>
                </a:lnTo>
                <a:lnTo>
                  <a:pt x="2380" y="485"/>
                </a:lnTo>
                <a:lnTo>
                  <a:pt x="2338" y="437"/>
                </a:lnTo>
                <a:lnTo>
                  <a:pt x="2293" y="390"/>
                </a:lnTo>
                <a:lnTo>
                  <a:pt x="2246" y="345"/>
                </a:lnTo>
                <a:lnTo>
                  <a:pt x="2197" y="304"/>
                </a:lnTo>
                <a:lnTo>
                  <a:pt x="2146" y="265"/>
                </a:lnTo>
                <a:lnTo>
                  <a:pt x="2093" y="227"/>
                </a:lnTo>
                <a:lnTo>
                  <a:pt x="2039" y="192"/>
                </a:lnTo>
                <a:lnTo>
                  <a:pt x="1981" y="160"/>
                </a:lnTo>
                <a:lnTo>
                  <a:pt x="1924" y="131"/>
                </a:lnTo>
                <a:lnTo>
                  <a:pt x="1864" y="104"/>
                </a:lnTo>
                <a:lnTo>
                  <a:pt x="1805" y="81"/>
                </a:lnTo>
                <a:lnTo>
                  <a:pt x="1742" y="60"/>
                </a:lnTo>
                <a:lnTo>
                  <a:pt x="1679" y="42"/>
                </a:lnTo>
                <a:lnTo>
                  <a:pt x="1615" y="26"/>
                </a:lnTo>
                <a:lnTo>
                  <a:pt x="1550" y="15"/>
                </a:lnTo>
                <a:lnTo>
                  <a:pt x="1516" y="10"/>
                </a:lnTo>
                <a:lnTo>
                  <a:pt x="1483" y="7"/>
                </a:lnTo>
                <a:lnTo>
                  <a:pt x="1450" y="3"/>
                </a:lnTo>
                <a:lnTo>
                  <a:pt x="1416" y="1"/>
                </a:lnTo>
                <a:lnTo>
                  <a:pt x="1383" y="0"/>
                </a:lnTo>
                <a:lnTo>
                  <a:pt x="1349" y="0"/>
                </a:lnTo>
                <a:lnTo>
                  <a:pt x="13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3200">
              <a:solidFill>
                <a:srgbClr val="E74738"/>
              </a:solidFill>
              <a:latin typeface="Arial"/>
              <a:ea typeface="微软雅黑"/>
            </a:endParaRPr>
          </a:p>
        </p:txBody>
      </p:sp>
      <p:sp>
        <p:nvSpPr>
          <p:cNvPr id="4" name="TextBox 254"/>
          <p:cNvSpPr txBox="1"/>
          <p:nvPr/>
        </p:nvSpPr>
        <p:spPr>
          <a:xfrm>
            <a:off x="1093726" y="1638263"/>
            <a:ext cx="337348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733" b="1" dirty="0">
                <a:solidFill>
                  <a:schemeClr val="bg1"/>
                </a:solidFill>
                <a:ea typeface="微软雅黑"/>
              </a:rPr>
              <a:t>56</a:t>
            </a:r>
            <a:r>
              <a:rPr lang="en-US" altLang="zh-CN" sz="1867" b="1" dirty="0">
                <a:solidFill>
                  <a:schemeClr val="bg1"/>
                </a:solidFill>
                <a:ea typeface="微软雅黑"/>
              </a:rPr>
              <a:t>% | </a:t>
            </a:r>
            <a:r>
              <a:rPr lang="zh-CN" altLang="en-US" sz="1867" b="1" dirty="0">
                <a:solidFill>
                  <a:schemeClr val="bg1"/>
                </a:solidFill>
                <a:ea typeface="微软雅黑"/>
              </a:rPr>
              <a:t>点击此处添加标题</a:t>
            </a:r>
            <a:endParaRPr lang="zh-CN" altLang="en-US" sz="2667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3725" y="2191376"/>
            <a:ext cx="4770424" cy="707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6" name="TextBox 256"/>
          <p:cNvSpPr txBox="1"/>
          <p:nvPr/>
        </p:nvSpPr>
        <p:spPr>
          <a:xfrm>
            <a:off x="1093725" y="2993891"/>
            <a:ext cx="330108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733" b="1" dirty="0">
                <a:solidFill>
                  <a:schemeClr val="bg1"/>
                </a:solidFill>
                <a:ea typeface="微软雅黑"/>
              </a:rPr>
              <a:t>34</a:t>
            </a:r>
            <a:r>
              <a:rPr lang="en-US" altLang="zh-CN" sz="1867" b="1" dirty="0">
                <a:solidFill>
                  <a:schemeClr val="bg1"/>
                </a:solidFill>
                <a:ea typeface="微软雅黑"/>
              </a:rPr>
              <a:t>% |</a:t>
            </a: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3725" y="3547004"/>
            <a:ext cx="4770424" cy="707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8" name="TextBox 258"/>
          <p:cNvSpPr txBox="1"/>
          <p:nvPr/>
        </p:nvSpPr>
        <p:spPr>
          <a:xfrm>
            <a:off x="1093725" y="4325414"/>
            <a:ext cx="330108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733" b="1" dirty="0">
                <a:solidFill>
                  <a:schemeClr val="bg1"/>
                </a:solidFill>
                <a:ea typeface="微软雅黑"/>
              </a:rPr>
              <a:t>10</a:t>
            </a:r>
            <a:r>
              <a:rPr lang="en-US" altLang="zh-CN" sz="1867" b="1" dirty="0">
                <a:solidFill>
                  <a:schemeClr val="bg1"/>
                </a:solidFill>
                <a:ea typeface="微软雅黑"/>
              </a:rPr>
              <a:t>% |</a:t>
            </a: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3725" y="4878526"/>
            <a:ext cx="4770424" cy="707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bg1"/>
              </a:solidFill>
              <a:ea typeface="微软雅黑"/>
            </a:endParaRPr>
          </a:p>
        </p:txBody>
      </p:sp>
      <p:grpSp>
        <p:nvGrpSpPr>
          <p:cNvPr id="10" name="Group 189"/>
          <p:cNvGrpSpPr>
            <a:grpSpLocks/>
          </p:cNvGrpSpPr>
          <p:nvPr/>
        </p:nvGrpSpPr>
        <p:grpSpPr bwMode="auto">
          <a:xfrm>
            <a:off x="6340249" y="2058172"/>
            <a:ext cx="5006488" cy="3360824"/>
            <a:chOff x="617" y="1370"/>
            <a:chExt cx="4531" cy="2740"/>
          </a:xfrm>
          <a:solidFill>
            <a:srgbClr val="BFBFBF"/>
          </a:solidFill>
        </p:grpSpPr>
        <p:sp>
          <p:nvSpPr>
            <p:cNvPr id="11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74738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4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0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1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2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4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5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6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7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8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9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0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1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2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3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4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5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6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7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8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9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0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1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2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3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4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74738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3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4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5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6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7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8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9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0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1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2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3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4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5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6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7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8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9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0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1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2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3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74738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4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5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</p:grpSp>
      <p:cxnSp>
        <p:nvCxnSpPr>
          <p:cNvPr id="196" name="直接连接符 248"/>
          <p:cNvCxnSpPr/>
          <p:nvPr/>
        </p:nvCxnSpPr>
        <p:spPr>
          <a:xfrm flipV="1">
            <a:off x="8052907" y="1894746"/>
            <a:ext cx="0" cy="1693405"/>
          </a:xfrm>
          <a:prstGeom prst="line">
            <a:avLst/>
          </a:prstGeom>
          <a:ln>
            <a:solidFill>
              <a:srgbClr val="E74738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cxnSp>
        <p:nvCxnSpPr>
          <p:cNvPr id="198" name="直接连接符 250"/>
          <p:cNvCxnSpPr/>
          <p:nvPr/>
        </p:nvCxnSpPr>
        <p:spPr>
          <a:xfrm flipV="1">
            <a:off x="9590986" y="2233573"/>
            <a:ext cx="0" cy="576492"/>
          </a:xfrm>
          <a:prstGeom prst="line">
            <a:avLst/>
          </a:prstGeom>
          <a:ln>
            <a:solidFill>
              <a:srgbClr val="E74738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251"/>
          <p:cNvSpPr txBox="1"/>
          <p:nvPr/>
        </p:nvSpPr>
        <p:spPr>
          <a:xfrm>
            <a:off x="9188615" y="1757307"/>
            <a:ext cx="81945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34</a:t>
            </a:r>
            <a:r>
              <a:rPr lang="en-US" altLang="zh-CN" sz="1600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cxnSp>
        <p:nvCxnSpPr>
          <p:cNvPr id="200" name="直接连接符 252"/>
          <p:cNvCxnSpPr/>
          <p:nvPr/>
        </p:nvCxnSpPr>
        <p:spPr>
          <a:xfrm flipH="1">
            <a:off x="9926887" y="4394189"/>
            <a:ext cx="997472" cy="0"/>
          </a:xfrm>
          <a:prstGeom prst="line">
            <a:avLst/>
          </a:prstGeom>
          <a:ln>
            <a:solidFill>
              <a:srgbClr val="E74738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53"/>
          <p:cNvSpPr txBox="1"/>
          <p:nvPr/>
        </p:nvSpPr>
        <p:spPr>
          <a:xfrm>
            <a:off x="9117188" y="4180771"/>
            <a:ext cx="81945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10</a:t>
            </a:r>
            <a:r>
              <a:rPr lang="en-US" altLang="zh-CN" sz="1600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202" name="图片 20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4334" y="5158426"/>
            <a:ext cx="10011435" cy="118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chemeClr val="bg1"/>
                </a:solidFill>
              </a:rPr>
              <a:t>Excel</a:t>
            </a:r>
            <a:r>
              <a:rPr lang="zh-CN" altLang="en-US" sz="1333" dirty="0">
                <a:solidFill>
                  <a:schemeClr val="bg1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65300637"/>
              </p:ext>
            </p:extLst>
          </p:nvPr>
        </p:nvGraphicFramePr>
        <p:xfrm>
          <a:off x="1164334" y="1344205"/>
          <a:ext cx="9831048" cy="330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259586" y="4785953"/>
            <a:ext cx="2351576" cy="381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EB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550424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b="1" dirty="0">
                <a:solidFill>
                  <a:srgbClr val="2E2E2E"/>
                </a:solidFill>
              </a:rPr>
              <a:t>阶段计划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296260" y="215849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2E2E2E"/>
                </a:solidFill>
              </a:rPr>
              <a:t>2011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296260" y="266308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E74738"/>
                </a:solidFill>
              </a:rPr>
              <a:t>2012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296260" y="316766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accent3"/>
                </a:solidFill>
              </a:rPr>
              <a:t>2013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296260" y="367224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6" name="任意多边形 7"/>
          <p:cNvSpPr/>
          <p:nvPr/>
        </p:nvSpPr>
        <p:spPr>
          <a:xfrm>
            <a:off x="2203605" y="2421756"/>
            <a:ext cx="8703624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2E2E2E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7" name="任意多边形 8"/>
          <p:cNvSpPr/>
          <p:nvPr/>
        </p:nvSpPr>
        <p:spPr>
          <a:xfrm>
            <a:off x="2203606" y="2922729"/>
            <a:ext cx="6495025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E74738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2203605" y="3411221"/>
            <a:ext cx="4469253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 10"/>
          <p:cNvSpPr/>
          <p:nvPr/>
        </p:nvSpPr>
        <p:spPr>
          <a:xfrm>
            <a:off x="2203605" y="3871272"/>
            <a:ext cx="2164997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2530072" y="5193943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1" name="Freeform 89"/>
          <p:cNvSpPr>
            <a:spLocks noChangeAspect="1" noEditPoints="1"/>
          </p:cNvSpPr>
          <p:nvPr/>
        </p:nvSpPr>
        <p:spPr bwMode="auto">
          <a:xfrm>
            <a:off x="10203058" y="2964689"/>
            <a:ext cx="598259" cy="480000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13"/>
          <p:cNvSpPr>
            <a:spLocks noChangeAspect="1"/>
          </p:cNvSpPr>
          <p:nvPr/>
        </p:nvSpPr>
        <p:spPr bwMode="auto">
          <a:xfrm>
            <a:off x="8017008" y="3444689"/>
            <a:ext cx="536101" cy="480000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E747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97"/>
          <p:cNvSpPr>
            <a:spLocks noChangeAspect="1" noEditPoints="1"/>
          </p:cNvSpPr>
          <p:nvPr/>
        </p:nvSpPr>
        <p:spPr bwMode="auto">
          <a:xfrm>
            <a:off x="6057468" y="3924689"/>
            <a:ext cx="446117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234"/>
          <p:cNvSpPr>
            <a:spLocks noChangeAspect="1"/>
          </p:cNvSpPr>
          <p:nvPr/>
        </p:nvSpPr>
        <p:spPr bwMode="auto">
          <a:xfrm>
            <a:off x="3763788" y="4296073"/>
            <a:ext cx="497348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91725" y="4865648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4836267" y="4847948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97920" y="451965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083457" y="3884099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45110" y="355580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6867059" y="4371202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8712" y="4042907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E74738"/>
                </a:solidFill>
              </a:rPr>
              <a:t>TEXT HERE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cxnSp>
        <p:nvCxnSpPr>
          <p:cNvPr id="3" name="直接连接符 1"/>
          <p:cNvCxnSpPr/>
          <p:nvPr/>
        </p:nvCxnSpPr>
        <p:spPr>
          <a:xfrm>
            <a:off x="742234" y="2207121"/>
            <a:ext cx="10709120" cy="0"/>
          </a:xfrm>
          <a:prstGeom prst="line">
            <a:avLst/>
          </a:prstGeom>
          <a:ln>
            <a:solidFill>
              <a:srgbClr val="4C4C4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074893" y="1632525"/>
            <a:ext cx="1149196" cy="1149196"/>
            <a:chOff x="4074893" y="1632525"/>
            <a:chExt cx="1149196" cy="1149196"/>
          </a:xfrm>
        </p:grpSpPr>
        <p:sp>
          <p:nvSpPr>
            <p:cNvPr id="5" name="椭圆 4"/>
            <p:cNvSpPr/>
            <p:nvPr/>
          </p:nvSpPr>
          <p:spPr>
            <a:xfrm>
              <a:off x="407489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B7C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6" name="Group 44"/>
            <p:cNvGrpSpPr>
              <a:grpSpLocks noChangeAspect="1"/>
            </p:cNvGrpSpPr>
            <p:nvPr/>
          </p:nvGrpSpPr>
          <p:grpSpPr bwMode="auto">
            <a:xfrm>
              <a:off x="4363461" y="1929359"/>
              <a:ext cx="572059" cy="555525"/>
              <a:chOff x="3202" y="1607"/>
              <a:chExt cx="1730" cy="1680"/>
            </a:xfrm>
            <a:solidFill>
              <a:srgbClr val="1E3240"/>
            </a:solidFill>
          </p:grpSpPr>
          <p:sp>
            <p:nvSpPr>
              <p:cNvPr id="7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8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864111" y="1632525"/>
            <a:ext cx="1149196" cy="1149196"/>
            <a:chOff x="9864111" y="1632525"/>
            <a:chExt cx="1149196" cy="1149196"/>
          </a:xfrm>
        </p:grpSpPr>
        <p:sp>
          <p:nvSpPr>
            <p:cNvPr id="11" name="椭圆 10"/>
            <p:cNvSpPr/>
            <p:nvPr/>
          </p:nvSpPr>
          <p:spPr>
            <a:xfrm>
              <a:off x="9864111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2" name="Group 58"/>
            <p:cNvGrpSpPr>
              <a:grpSpLocks noChangeAspect="1"/>
            </p:cNvGrpSpPr>
            <p:nvPr/>
          </p:nvGrpSpPr>
          <p:grpSpPr bwMode="auto">
            <a:xfrm>
              <a:off x="10208767" y="1930579"/>
              <a:ext cx="459884" cy="553085"/>
              <a:chOff x="4372" y="1753"/>
              <a:chExt cx="676" cy="813"/>
            </a:xfrm>
            <a:solidFill>
              <a:srgbClr val="1E3240"/>
            </a:solidFill>
          </p:grpSpPr>
          <p:sp>
            <p:nvSpPr>
              <p:cNvPr id="13" name="Freeform 59"/>
              <p:cNvSpPr>
                <a:spLocks/>
              </p:cNvSpPr>
              <p:nvPr/>
            </p:nvSpPr>
            <p:spPr bwMode="auto">
              <a:xfrm>
                <a:off x="4372" y="1756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4" name="Freeform 60"/>
              <p:cNvSpPr>
                <a:spLocks/>
              </p:cNvSpPr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5" name="Freeform 61"/>
              <p:cNvSpPr>
                <a:spLocks/>
              </p:cNvSpPr>
              <p:nvPr/>
            </p:nvSpPr>
            <p:spPr bwMode="auto">
              <a:xfrm>
                <a:off x="4785" y="2230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969503" y="1632525"/>
            <a:ext cx="1149196" cy="1149196"/>
            <a:chOff x="6969503" y="1632525"/>
            <a:chExt cx="1149196" cy="1149196"/>
          </a:xfrm>
        </p:grpSpPr>
        <p:sp>
          <p:nvSpPr>
            <p:cNvPr id="17" name="椭圆 16"/>
            <p:cNvSpPr/>
            <p:nvPr/>
          </p:nvSpPr>
          <p:spPr>
            <a:xfrm>
              <a:off x="696950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74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8" name="组合 34"/>
            <p:cNvGrpSpPr>
              <a:grpSpLocks noChangeAspect="1"/>
            </p:cNvGrpSpPr>
            <p:nvPr/>
          </p:nvGrpSpPr>
          <p:grpSpPr>
            <a:xfrm>
              <a:off x="7231335" y="1930579"/>
              <a:ext cx="625532" cy="553085"/>
              <a:chOff x="3676115" y="1160462"/>
              <a:chExt cx="5659574" cy="5004107"/>
            </a:xfrm>
            <a:solidFill>
              <a:srgbClr val="1E3240"/>
            </a:solidFill>
          </p:grpSpPr>
          <p:sp>
            <p:nvSpPr>
              <p:cNvPr id="19" name="任意多边形 35"/>
              <p:cNvSpPr/>
              <p:nvPr/>
            </p:nvSpPr>
            <p:spPr>
              <a:xfrm>
                <a:off x="3676115" y="2915504"/>
                <a:ext cx="4433135" cy="3249065"/>
              </a:xfrm>
              <a:custGeom>
                <a:avLst/>
                <a:gdLst>
                  <a:gd name="connsiteX0" fmla="*/ 1383752 w 4433135"/>
                  <a:gd name="connsiteY0" fmla="*/ 867104 h 3249065"/>
                  <a:gd name="connsiteX1" fmla="*/ 1258108 w 4433135"/>
                  <a:gd name="connsiteY1" fmla="*/ 868142 h 3249065"/>
                  <a:gd name="connsiteX2" fmla="*/ 1210263 w 4433135"/>
                  <a:gd name="connsiteY2" fmla="*/ 944893 h 3249065"/>
                  <a:gd name="connsiteX3" fmla="*/ 1459057 w 4433135"/>
                  <a:gd name="connsiteY3" fmla="*/ 2196531 h 3249065"/>
                  <a:gd name="connsiteX4" fmla="*/ 1733368 w 4433135"/>
                  <a:gd name="connsiteY4" fmla="*/ 2583239 h 3249065"/>
                  <a:gd name="connsiteX5" fmla="*/ 2049146 w 4433135"/>
                  <a:gd name="connsiteY5" fmla="*/ 2583239 h 3249065"/>
                  <a:gd name="connsiteX6" fmla="*/ 2103371 w 4433135"/>
                  <a:gd name="connsiteY6" fmla="*/ 2456304 h 3249065"/>
                  <a:gd name="connsiteX7" fmla="*/ 1832248 w 4433135"/>
                  <a:gd name="connsiteY7" fmla="*/ 1054116 h 3249065"/>
                  <a:gd name="connsiteX8" fmla="*/ 1720610 w 4433135"/>
                  <a:gd name="connsiteY8" fmla="*/ 868142 h 3249065"/>
                  <a:gd name="connsiteX9" fmla="*/ 1511289 w 4433135"/>
                  <a:gd name="connsiteY9" fmla="*/ 867589 h 3249065"/>
                  <a:gd name="connsiteX10" fmla="*/ 1383752 w 4433135"/>
                  <a:gd name="connsiteY10" fmla="*/ 867104 h 3249065"/>
                  <a:gd name="connsiteX11" fmla="*/ 146071 w 4433135"/>
                  <a:gd name="connsiteY11" fmla="*/ 0 h 3249065"/>
                  <a:gd name="connsiteX12" fmla="*/ 882914 w 4433135"/>
                  <a:gd name="connsiteY12" fmla="*/ 0 h 3249065"/>
                  <a:gd name="connsiteX13" fmla="*/ 880954 w 4433135"/>
                  <a:gd name="connsiteY13" fmla="*/ 74488 h 3249065"/>
                  <a:gd name="connsiteX14" fmla="*/ 1122741 w 4433135"/>
                  <a:gd name="connsiteY14" fmla="*/ 461420 h 3249065"/>
                  <a:gd name="connsiteX15" fmla="*/ 1786399 w 4433135"/>
                  <a:gd name="connsiteY15" fmla="*/ 283593 h 3249065"/>
                  <a:gd name="connsiteX16" fmla="*/ 1950131 w 4433135"/>
                  <a:gd name="connsiteY16" fmla="*/ 0 h 3249065"/>
                  <a:gd name="connsiteX17" fmla="*/ 2992123 w 4433135"/>
                  <a:gd name="connsiteY17" fmla="*/ 0 h 3249065"/>
                  <a:gd name="connsiteX18" fmla="*/ 2975391 w 4433135"/>
                  <a:gd name="connsiteY18" fmla="*/ 34734 h 3249065"/>
                  <a:gd name="connsiteX19" fmla="*/ 2853142 w 4433135"/>
                  <a:gd name="connsiteY19" fmla="*/ 640253 h 3249065"/>
                  <a:gd name="connsiteX20" fmla="*/ 2861174 w 4433135"/>
                  <a:gd name="connsiteY20" fmla="*/ 799307 h 3249065"/>
                  <a:gd name="connsiteX21" fmla="*/ 2870542 w 4433135"/>
                  <a:gd name="connsiteY21" fmla="*/ 860687 h 3249065"/>
                  <a:gd name="connsiteX22" fmla="*/ 2849298 w 4433135"/>
                  <a:gd name="connsiteY22" fmla="*/ 859746 h 3249065"/>
                  <a:gd name="connsiteX23" fmla="*/ 2617108 w 4433135"/>
                  <a:gd name="connsiteY23" fmla="*/ 855875 h 3249065"/>
                  <a:gd name="connsiteX24" fmla="*/ 2511161 w 4433135"/>
                  <a:gd name="connsiteY24" fmla="*/ 856055 h 3249065"/>
                  <a:gd name="connsiteX25" fmla="*/ 2397787 w 4433135"/>
                  <a:gd name="connsiteY25" fmla="*/ 858300 h 3249065"/>
                  <a:gd name="connsiteX26" fmla="*/ 2267900 w 4433135"/>
                  <a:gd name="connsiteY26" fmla="*/ 1007867 h 3249065"/>
                  <a:gd name="connsiteX27" fmla="*/ 2452890 w 4433135"/>
                  <a:gd name="connsiteY27" fmla="*/ 2491724 h 3249065"/>
                  <a:gd name="connsiteX28" fmla="*/ 2523737 w 4433135"/>
                  <a:gd name="connsiteY28" fmla="*/ 2594059 h 3249065"/>
                  <a:gd name="connsiteX29" fmla="*/ 2783511 w 4433135"/>
                  <a:gd name="connsiteY29" fmla="*/ 2590123 h 3249065"/>
                  <a:gd name="connsiteX30" fmla="*/ 2846486 w 4433135"/>
                  <a:gd name="connsiteY30" fmla="*/ 2479916 h 3249065"/>
                  <a:gd name="connsiteX31" fmla="*/ 2980514 w 4433135"/>
                  <a:gd name="connsiteY31" fmla="*/ 1369603 h 3249065"/>
                  <a:gd name="connsiteX32" fmla="*/ 2991426 w 4433135"/>
                  <a:gd name="connsiteY32" fmla="*/ 1279059 h 3249065"/>
                  <a:gd name="connsiteX33" fmla="*/ 3040898 w 4433135"/>
                  <a:gd name="connsiteY33" fmla="*/ 1381756 h 3249065"/>
                  <a:gd name="connsiteX34" fmla="*/ 3308774 w 4433135"/>
                  <a:gd name="connsiteY34" fmla="*/ 1740245 h 3249065"/>
                  <a:gd name="connsiteX35" fmla="*/ 3336412 w 4433135"/>
                  <a:gd name="connsiteY35" fmla="*/ 1765365 h 3249065"/>
                  <a:gd name="connsiteX36" fmla="*/ 3296438 w 4433135"/>
                  <a:gd name="connsiteY36" fmla="*/ 1973342 h 3249065"/>
                  <a:gd name="connsiteX37" fmla="*/ 3203877 w 4433135"/>
                  <a:gd name="connsiteY37" fmla="*/ 2456304 h 3249065"/>
                  <a:gd name="connsiteX38" fmla="*/ 3258102 w 4433135"/>
                  <a:gd name="connsiteY38" fmla="*/ 2583239 h 3249065"/>
                  <a:gd name="connsiteX39" fmla="*/ 3573880 w 4433135"/>
                  <a:gd name="connsiteY39" fmla="*/ 2583239 h 3249065"/>
                  <a:gd name="connsiteX40" fmla="*/ 3848192 w 4433135"/>
                  <a:gd name="connsiteY40" fmla="*/ 2196531 h 3249065"/>
                  <a:gd name="connsiteX41" fmla="*/ 3860345 w 4433135"/>
                  <a:gd name="connsiteY41" fmla="*/ 2138945 h 3249065"/>
                  <a:gd name="connsiteX42" fmla="*/ 3868876 w 4433135"/>
                  <a:gd name="connsiteY42" fmla="*/ 2097649 h 3249065"/>
                  <a:gd name="connsiteX43" fmla="*/ 3946171 w 4433135"/>
                  <a:gd name="connsiteY43" fmla="*/ 2125939 h 3249065"/>
                  <a:gd name="connsiteX44" fmla="*/ 4408766 w 4433135"/>
                  <a:gd name="connsiteY44" fmla="*/ 2195877 h 3249065"/>
                  <a:gd name="connsiteX45" fmla="*/ 4433135 w 4433135"/>
                  <a:gd name="connsiteY45" fmla="*/ 2194647 h 3249065"/>
                  <a:gd name="connsiteX46" fmla="*/ 4229977 w 4433135"/>
                  <a:gd name="connsiteY46" fmla="*/ 2999465 h 3249065"/>
                  <a:gd name="connsiteX47" fmla="*/ 3976107 w 4433135"/>
                  <a:gd name="connsiteY47" fmla="*/ 3247430 h 3249065"/>
                  <a:gd name="connsiteX48" fmla="*/ 1337046 w 4433135"/>
                  <a:gd name="connsiteY48" fmla="*/ 3247430 h 3249065"/>
                  <a:gd name="connsiteX49" fmla="*/ 1035944 w 4433135"/>
                  <a:gd name="connsiteY49" fmla="*/ 3023080 h 3249065"/>
                  <a:gd name="connsiteX50" fmla="*/ 507540 w 4433135"/>
                  <a:gd name="connsiteY50" fmla="*/ 904676 h 3249065"/>
                  <a:gd name="connsiteX51" fmla="*/ 501007 w 4433135"/>
                  <a:gd name="connsiteY51" fmla="*/ 876408 h 3249065"/>
                  <a:gd name="connsiteX52" fmla="*/ 146071 w 4433135"/>
                  <a:gd name="connsiteY52" fmla="*/ 876408 h 3249065"/>
                  <a:gd name="connsiteX53" fmla="*/ 0 w 4433135"/>
                  <a:gd name="connsiteY53" fmla="*/ 730337 h 3249065"/>
                  <a:gd name="connsiteX54" fmla="*/ 0 w 4433135"/>
                  <a:gd name="connsiteY54" fmla="*/ 146071 h 3249065"/>
                  <a:gd name="connsiteX55" fmla="*/ 146071 w 4433135"/>
                  <a:gd name="connsiteY55" fmla="*/ 0 h 324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33135" h="3249065">
                    <a:moveTo>
                      <a:pt x="1383752" y="867104"/>
                    </a:moveTo>
                    <a:cubicBezTo>
                      <a:pt x="1340842" y="867128"/>
                      <a:pt x="1298245" y="867404"/>
                      <a:pt x="1258108" y="868142"/>
                    </a:cubicBezTo>
                    <a:cubicBezTo>
                      <a:pt x="1226200" y="868728"/>
                      <a:pt x="1200798" y="897345"/>
                      <a:pt x="1210263" y="944893"/>
                    </a:cubicBezTo>
                    <a:cubicBezTo>
                      <a:pt x="1255501" y="1172141"/>
                      <a:pt x="1399244" y="1917234"/>
                      <a:pt x="1459057" y="2196531"/>
                    </a:cubicBezTo>
                    <a:cubicBezTo>
                      <a:pt x="1517533" y="2469589"/>
                      <a:pt x="1583985" y="2577827"/>
                      <a:pt x="1733368" y="2583239"/>
                    </a:cubicBezTo>
                    <a:cubicBezTo>
                      <a:pt x="1882751" y="2588652"/>
                      <a:pt x="1965151" y="2586683"/>
                      <a:pt x="2049146" y="2583239"/>
                    </a:cubicBezTo>
                    <a:cubicBezTo>
                      <a:pt x="2114849" y="2580546"/>
                      <a:pt x="2126761" y="2578319"/>
                      <a:pt x="2103371" y="2456304"/>
                    </a:cubicBezTo>
                    <a:cubicBezTo>
                      <a:pt x="2054855" y="2203216"/>
                      <a:pt x="1887410" y="1326877"/>
                      <a:pt x="1832248" y="1054116"/>
                    </a:cubicBezTo>
                    <a:cubicBezTo>
                      <a:pt x="1820648" y="996757"/>
                      <a:pt x="1822680" y="866667"/>
                      <a:pt x="1720610" y="868142"/>
                    </a:cubicBezTo>
                    <a:cubicBezTo>
                      <a:pt x="1669576" y="868880"/>
                      <a:pt x="1594087" y="868142"/>
                      <a:pt x="1511289" y="867589"/>
                    </a:cubicBezTo>
                    <a:cubicBezTo>
                      <a:pt x="1469890" y="867313"/>
                      <a:pt x="1426663" y="867082"/>
                      <a:pt x="1383752" y="867104"/>
                    </a:cubicBezTo>
                    <a:close/>
                    <a:moveTo>
                      <a:pt x="146071" y="0"/>
                    </a:moveTo>
                    <a:lnTo>
                      <a:pt x="882914" y="0"/>
                    </a:lnTo>
                    <a:lnTo>
                      <a:pt x="880954" y="74488"/>
                    </a:lnTo>
                    <a:cubicBezTo>
                      <a:pt x="891949" y="230061"/>
                      <a:pt x="977510" y="377571"/>
                      <a:pt x="1122741" y="461420"/>
                    </a:cubicBezTo>
                    <a:cubicBezTo>
                      <a:pt x="1355110" y="595579"/>
                      <a:pt x="1652240" y="515962"/>
                      <a:pt x="1786399" y="283593"/>
                    </a:cubicBezTo>
                    <a:lnTo>
                      <a:pt x="1950131" y="0"/>
                    </a:lnTo>
                    <a:lnTo>
                      <a:pt x="2992123" y="0"/>
                    </a:lnTo>
                    <a:lnTo>
                      <a:pt x="2975391" y="34734"/>
                    </a:lnTo>
                    <a:cubicBezTo>
                      <a:pt x="2896672" y="220847"/>
                      <a:pt x="2853142" y="425466"/>
                      <a:pt x="2853142" y="640253"/>
                    </a:cubicBezTo>
                    <a:cubicBezTo>
                      <a:pt x="2853142" y="693950"/>
                      <a:pt x="2855863" y="747011"/>
                      <a:pt x="2861174" y="799307"/>
                    </a:cubicBezTo>
                    <a:lnTo>
                      <a:pt x="2870542" y="860687"/>
                    </a:lnTo>
                    <a:lnTo>
                      <a:pt x="2849298" y="859746"/>
                    </a:lnTo>
                    <a:cubicBezTo>
                      <a:pt x="2785069" y="857540"/>
                      <a:pt x="2699546" y="856201"/>
                      <a:pt x="2617108" y="855875"/>
                    </a:cubicBezTo>
                    <a:cubicBezTo>
                      <a:pt x="2580470" y="855730"/>
                      <a:pt x="2544440" y="855786"/>
                      <a:pt x="2511161" y="856055"/>
                    </a:cubicBezTo>
                    <a:cubicBezTo>
                      <a:pt x="2466789" y="856415"/>
                      <a:pt x="2427307" y="857152"/>
                      <a:pt x="2397787" y="858300"/>
                    </a:cubicBezTo>
                    <a:cubicBezTo>
                      <a:pt x="2279708" y="862892"/>
                      <a:pt x="2261098" y="953733"/>
                      <a:pt x="2267900" y="1007867"/>
                    </a:cubicBezTo>
                    <a:cubicBezTo>
                      <a:pt x="2330617" y="1506995"/>
                      <a:pt x="2441738" y="2400541"/>
                      <a:pt x="2452890" y="2491724"/>
                    </a:cubicBezTo>
                    <a:cubicBezTo>
                      <a:pt x="2464042" y="2582907"/>
                      <a:pt x="2468634" y="2577660"/>
                      <a:pt x="2523737" y="2594059"/>
                    </a:cubicBezTo>
                    <a:lnTo>
                      <a:pt x="2783511" y="2590123"/>
                    </a:lnTo>
                    <a:cubicBezTo>
                      <a:pt x="2840561" y="2589259"/>
                      <a:pt x="2834023" y="2573068"/>
                      <a:pt x="2846486" y="2479916"/>
                    </a:cubicBezTo>
                    <a:cubicBezTo>
                      <a:pt x="2855055" y="2415875"/>
                      <a:pt x="2930735" y="1783074"/>
                      <a:pt x="2980514" y="1369603"/>
                    </a:cubicBezTo>
                    <a:lnTo>
                      <a:pt x="2991426" y="1279059"/>
                    </a:lnTo>
                    <a:lnTo>
                      <a:pt x="3040898" y="1381756"/>
                    </a:lnTo>
                    <a:cubicBezTo>
                      <a:pt x="3112742" y="1514009"/>
                      <a:pt x="3203207" y="1634678"/>
                      <a:pt x="3308774" y="1740245"/>
                    </a:cubicBezTo>
                    <a:lnTo>
                      <a:pt x="3336412" y="1765365"/>
                    </a:lnTo>
                    <a:lnTo>
                      <a:pt x="3296438" y="1973342"/>
                    </a:lnTo>
                    <a:cubicBezTo>
                      <a:pt x="3256989" y="2178844"/>
                      <a:pt x="3222071" y="2361396"/>
                      <a:pt x="3203877" y="2456304"/>
                    </a:cubicBezTo>
                    <a:cubicBezTo>
                      <a:pt x="3180486" y="2578319"/>
                      <a:pt x="3192398" y="2580546"/>
                      <a:pt x="3258102" y="2583239"/>
                    </a:cubicBezTo>
                    <a:cubicBezTo>
                      <a:pt x="3342096" y="2586683"/>
                      <a:pt x="3424497" y="2588652"/>
                      <a:pt x="3573880" y="2583239"/>
                    </a:cubicBezTo>
                    <a:cubicBezTo>
                      <a:pt x="3723264" y="2577827"/>
                      <a:pt x="3789714" y="2469589"/>
                      <a:pt x="3848192" y="2196531"/>
                    </a:cubicBezTo>
                    <a:cubicBezTo>
                      <a:pt x="3851930" y="2179075"/>
                      <a:pt x="3855996" y="2159800"/>
                      <a:pt x="3860345" y="2138945"/>
                    </a:cubicBezTo>
                    <a:lnTo>
                      <a:pt x="3868876" y="2097649"/>
                    </a:lnTo>
                    <a:lnTo>
                      <a:pt x="3946171" y="2125939"/>
                    </a:lnTo>
                    <a:cubicBezTo>
                      <a:pt x="4092305" y="2171392"/>
                      <a:pt x="4247676" y="2195877"/>
                      <a:pt x="4408766" y="2195877"/>
                    </a:cubicBezTo>
                    <a:lnTo>
                      <a:pt x="4433135" y="2194647"/>
                    </a:lnTo>
                    <a:lnTo>
                      <a:pt x="4229977" y="2999465"/>
                    </a:lnTo>
                    <a:cubicBezTo>
                      <a:pt x="4192585" y="3135255"/>
                      <a:pt x="4084504" y="3248248"/>
                      <a:pt x="3976107" y="3247430"/>
                    </a:cubicBezTo>
                    <a:cubicBezTo>
                      <a:pt x="3103632" y="3240841"/>
                      <a:pt x="1474260" y="3253335"/>
                      <a:pt x="1337046" y="3247430"/>
                    </a:cubicBezTo>
                    <a:cubicBezTo>
                      <a:pt x="1199831" y="3241526"/>
                      <a:pt x="1075123" y="3182143"/>
                      <a:pt x="1035944" y="3023080"/>
                    </a:cubicBezTo>
                    <a:cubicBezTo>
                      <a:pt x="943259" y="2646780"/>
                      <a:pt x="638350" y="1461446"/>
                      <a:pt x="507540" y="904676"/>
                    </a:cubicBezTo>
                    <a:lnTo>
                      <a:pt x="501007" y="876408"/>
                    </a:lnTo>
                    <a:lnTo>
                      <a:pt x="146071" y="876408"/>
                    </a:lnTo>
                    <a:cubicBezTo>
                      <a:pt x="65398" y="876408"/>
                      <a:pt x="0" y="811010"/>
                      <a:pt x="0" y="730337"/>
                    </a:cubicBezTo>
                    <a:lnTo>
                      <a:pt x="0" y="146071"/>
                    </a:lnTo>
                    <a:cubicBezTo>
                      <a:pt x="0" y="65398"/>
                      <a:pt x="65398" y="0"/>
                      <a:pt x="146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8000000">
                <a:off x="4361123" y="1903929"/>
                <a:ext cx="2151747" cy="6648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任意多边形 37"/>
              <p:cNvSpPr/>
              <p:nvPr/>
            </p:nvSpPr>
            <p:spPr>
              <a:xfrm rot="3600000" flipH="1">
                <a:off x="6549512" y="1435724"/>
                <a:ext cx="1070472" cy="664814"/>
              </a:xfrm>
              <a:custGeom>
                <a:avLst/>
                <a:gdLst>
                  <a:gd name="connsiteX0" fmla="*/ 1013702 w 1070472"/>
                  <a:gd name="connsiteY0" fmla="*/ 146555 h 664814"/>
                  <a:gd name="connsiteX1" fmla="*/ 738065 w 1070472"/>
                  <a:gd name="connsiteY1" fmla="*/ 0 h 664814"/>
                  <a:gd name="connsiteX2" fmla="*/ 0 w 1070472"/>
                  <a:gd name="connsiteY2" fmla="*/ 0 h 664814"/>
                  <a:gd name="connsiteX3" fmla="*/ 4980 w 1070472"/>
                  <a:gd name="connsiteY3" fmla="*/ 17857 h 664814"/>
                  <a:gd name="connsiteX4" fmla="*/ 21373 w 1070472"/>
                  <a:gd name="connsiteY4" fmla="*/ 616834 h 664814"/>
                  <a:gd name="connsiteX5" fmla="*/ 10941 w 1070472"/>
                  <a:gd name="connsiteY5" fmla="*/ 664814 h 664814"/>
                  <a:gd name="connsiteX6" fmla="*/ 738065 w 1070472"/>
                  <a:gd name="connsiteY6" fmla="*/ 664814 h 664814"/>
                  <a:gd name="connsiteX7" fmla="*/ 1070472 w 1070472"/>
                  <a:gd name="connsiteY7" fmla="*/ 332407 h 664814"/>
                  <a:gd name="connsiteX8" fmla="*/ 1013702 w 1070472"/>
                  <a:gd name="connsiteY8" fmla="*/ 146555 h 66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0472" h="664814">
                    <a:moveTo>
                      <a:pt x="1013702" y="146555"/>
                    </a:moveTo>
                    <a:cubicBezTo>
                      <a:pt x="953966" y="58134"/>
                      <a:pt x="852804" y="0"/>
                      <a:pt x="738065" y="0"/>
                    </a:cubicBezTo>
                    <a:lnTo>
                      <a:pt x="0" y="0"/>
                    </a:lnTo>
                    <a:lnTo>
                      <a:pt x="4980" y="17857"/>
                    </a:lnTo>
                    <a:cubicBezTo>
                      <a:pt x="49918" y="216899"/>
                      <a:pt x="54365" y="420356"/>
                      <a:pt x="21373" y="616834"/>
                    </a:cubicBezTo>
                    <a:lnTo>
                      <a:pt x="10941" y="664814"/>
                    </a:lnTo>
                    <a:lnTo>
                      <a:pt x="738065" y="664814"/>
                    </a:lnTo>
                    <a:cubicBezTo>
                      <a:pt x="921648" y="664814"/>
                      <a:pt x="1070472" y="515990"/>
                      <a:pt x="1070472" y="332407"/>
                    </a:cubicBezTo>
                    <a:cubicBezTo>
                      <a:pt x="1070472" y="263563"/>
                      <a:pt x="1049544" y="199608"/>
                      <a:pt x="1013702" y="1465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2" name="任意多边形 38"/>
              <p:cNvSpPr/>
              <p:nvPr/>
            </p:nvSpPr>
            <p:spPr>
              <a:xfrm>
                <a:off x="6834073" y="2304949"/>
                <a:ext cx="2501616" cy="2501616"/>
              </a:xfrm>
              <a:custGeom>
                <a:avLst/>
                <a:gdLst>
                  <a:gd name="connsiteX0" fmla="*/ 1250808 w 2501616"/>
                  <a:gd name="connsiteY0" fmla="*/ 432015 h 2501616"/>
                  <a:gd name="connsiteX1" fmla="*/ 1054370 w 2501616"/>
                  <a:gd name="connsiteY1" fmla="*/ 628453 h 2501616"/>
                  <a:gd name="connsiteX2" fmla="*/ 1054370 w 2501616"/>
                  <a:gd name="connsiteY2" fmla="*/ 1086456 h 2501616"/>
                  <a:gd name="connsiteX3" fmla="*/ 628453 w 2501616"/>
                  <a:gd name="connsiteY3" fmla="*/ 1086456 h 2501616"/>
                  <a:gd name="connsiteX4" fmla="*/ 432015 w 2501616"/>
                  <a:gd name="connsiteY4" fmla="*/ 1282894 h 2501616"/>
                  <a:gd name="connsiteX5" fmla="*/ 628453 w 2501616"/>
                  <a:gd name="connsiteY5" fmla="*/ 1479332 h 2501616"/>
                  <a:gd name="connsiteX6" fmla="*/ 1054370 w 2501616"/>
                  <a:gd name="connsiteY6" fmla="*/ 1479332 h 2501616"/>
                  <a:gd name="connsiteX7" fmla="*/ 1054370 w 2501616"/>
                  <a:gd name="connsiteY7" fmla="*/ 1873163 h 2501616"/>
                  <a:gd name="connsiteX8" fmla="*/ 1250808 w 2501616"/>
                  <a:gd name="connsiteY8" fmla="*/ 2069601 h 2501616"/>
                  <a:gd name="connsiteX9" fmla="*/ 1447246 w 2501616"/>
                  <a:gd name="connsiteY9" fmla="*/ 1873163 h 2501616"/>
                  <a:gd name="connsiteX10" fmla="*/ 1447246 w 2501616"/>
                  <a:gd name="connsiteY10" fmla="*/ 1479332 h 2501616"/>
                  <a:gd name="connsiteX11" fmla="*/ 1873163 w 2501616"/>
                  <a:gd name="connsiteY11" fmla="*/ 1479332 h 2501616"/>
                  <a:gd name="connsiteX12" fmla="*/ 2069601 w 2501616"/>
                  <a:gd name="connsiteY12" fmla="*/ 1282894 h 2501616"/>
                  <a:gd name="connsiteX13" fmla="*/ 1873163 w 2501616"/>
                  <a:gd name="connsiteY13" fmla="*/ 1086456 h 2501616"/>
                  <a:gd name="connsiteX14" fmla="*/ 1447246 w 2501616"/>
                  <a:gd name="connsiteY14" fmla="*/ 1086456 h 2501616"/>
                  <a:gd name="connsiteX15" fmla="*/ 1447246 w 2501616"/>
                  <a:gd name="connsiteY15" fmla="*/ 628453 h 2501616"/>
                  <a:gd name="connsiteX16" fmla="*/ 1250808 w 2501616"/>
                  <a:gd name="connsiteY16" fmla="*/ 432015 h 2501616"/>
                  <a:gd name="connsiteX17" fmla="*/ 1250808 w 2501616"/>
                  <a:gd name="connsiteY17" fmla="*/ 0 h 2501616"/>
                  <a:gd name="connsiteX18" fmla="*/ 2501616 w 2501616"/>
                  <a:gd name="connsiteY18" fmla="*/ 1250808 h 2501616"/>
                  <a:gd name="connsiteX19" fmla="*/ 1250808 w 2501616"/>
                  <a:gd name="connsiteY19" fmla="*/ 2501616 h 2501616"/>
                  <a:gd name="connsiteX20" fmla="*/ 0 w 2501616"/>
                  <a:gd name="connsiteY20" fmla="*/ 1250808 h 2501616"/>
                  <a:gd name="connsiteX21" fmla="*/ 1250808 w 2501616"/>
                  <a:gd name="connsiteY21" fmla="*/ 0 h 250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1616" h="2501616">
                    <a:moveTo>
                      <a:pt x="1250808" y="432015"/>
                    </a:moveTo>
                    <a:cubicBezTo>
                      <a:pt x="1142318" y="432015"/>
                      <a:pt x="1054370" y="519963"/>
                      <a:pt x="1054370" y="628453"/>
                    </a:cubicBezTo>
                    <a:lnTo>
                      <a:pt x="1054370" y="1086456"/>
                    </a:lnTo>
                    <a:lnTo>
                      <a:pt x="628453" y="1086456"/>
                    </a:lnTo>
                    <a:cubicBezTo>
                      <a:pt x="519963" y="1086456"/>
                      <a:pt x="432015" y="1174404"/>
                      <a:pt x="432015" y="1282894"/>
                    </a:cubicBezTo>
                    <a:cubicBezTo>
                      <a:pt x="432015" y="1391384"/>
                      <a:pt x="519963" y="1479332"/>
                      <a:pt x="628453" y="1479332"/>
                    </a:cubicBezTo>
                    <a:lnTo>
                      <a:pt x="1054370" y="1479332"/>
                    </a:lnTo>
                    <a:lnTo>
                      <a:pt x="1054370" y="1873163"/>
                    </a:lnTo>
                    <a:cubicBezTo>
                      <a:pt x="1054370" y="1981653"/>
                      <a:pt x="1142318" y="2069601"/>
                      <a:pt x="1250808" y="2069601"/>
                    </a:cubicBezTo>
                    <a:cubicBezTo>
                      <a:pt x="1359298" y="2069601"/>
                      <a:pt x="1447246" y="1981653"/>
                      <a:pt x="1447246" y="1873163"/>
                    </a:cubicBezTo>
                    <a:lnTo>
                      <a:pt x="1447246" y="1479332"/>
                    </a:lnTo>
                    <a:lnTo>
                      <a:pt x="1873163" y="1479332"/>
                    </a:lnTo>
                    <a:cubicBezTo>
                      <a:pt x="1981653" y="1479332"/>
                      <a:pt x="2069601" y="1391384"/>
                      <a:pt x="2069601" y="1282894"/>
                    </a:cubicBezTo>
                    <a:cubicBezTo>
                      <a:pt x="2069601" y="1174404"/>
                      <a:pt x="1981653" y="1086456"/>
                      <a:pt x="1873163" y="1086456"/>
                    </a:cubicBezTo>
                    <a:lnTo>
                      <a:pt x="1447246" y="1086456"/>
                    </a:lnTo>
                    <a:lnTo>
                      <a:pt x="1447246" y="628453"/>
                    </a:lnTo>
                    <a:cubicBezTo>
                      <a:pt x="1447246" y="519963"/>
                      <a:pt x="1359298" y="432015"/>
                      <a:pt x="1250808" y="432015"/>
                    </a:cubicBezTo>
                    <a:close/>
                    <a:moveTo>
                      <a:pt x="1250808" y="0"/>
                    </a:moveTo>
                    <a:cubicBezTo>
                      <a:pt x="1941610" y="0"/>
                      <a:pt x="2501616" y="560006"/>
                      <a:pt x="2501616" y="1250808"/>
                    </a:cubicBezTo>
                    <a:cubicBezTo>
                      <a:pt x="2501616" y="1941610"/>
                      <a:pt x="1941610" y="2501616"/>
                      <a:pt x="1250808" y="2501616"/>
                    </a:cubicBezTo>
                    <a:cubicBezTo>
                      <a:pt x="560006" y="2501616"/>
                      <a:pt x="0" y="1941610"/>
                      <a:pt x="0" y="1250808"/>
                    </a:cubicBezTo>
                    <a:cubicBezTo>
                      <a:pt x="0" y="560006"/>
                      <a:pt x="560006" y="0"/>
                      <a:pt x="1250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180284" y="1632525"/>
            <a:ext cx="1149196" cy="1149196"/>
            <a:chOff x="1180284" y="1632525"/>
            <a:chExt cx="1149196" cy="1149196"/>
          </a:xfrm>
        </p:grpSpPr>
        <p:sp>
          <p:nvSpPr>
            <p:cNvPr id="24" name="椭圆 23"/>
            <p:cNvSpPr/>
            <p:nvPr/>
          </p:nvSpPr>
          <p:spPr>
            <a:xfrm>
              <a:off x="1180284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8DF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sp>
          <p:nvSpPr>
            <p:cNvPr id="25" name="Freeform 63"/>
            <p:cNvSpPr>
              <a:spLocks noChangeAspect="1"/>
            </p:cNvSpPr>
            <p:nvPr/>
          </p:nvSpPr>
          <p:spPr bwMode="auto">
            <a:xfrm>
              <a:off x="1468656" y="1929361"/>
              <a:ext cx="572452" cy="555524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rgbClr val="1E32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/>
            </a:p>
          </p:txBody>
        </p:sp>
      </p:grpSp>
      <p:sp>
        <p:nvSpPr>
          <p:cNvPr id="26" name="矩形 55"/>
          <p:cNvSpPr/>
          <p:nvPr/>
        </p:nvSpPr>
        <p:spPr>
          <a:xfrm>
            <a:off x="692439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7" name="直接连接符 84"/>
          <p:cNvCxnSpPr/>
          <p:nvPr/>
        </p:nvCxnSpPr>
        <p:spPr>
          <a:xfrm>
            <a:off x="786905" y="4624717"/>
            <a:ext cx="2372483" cy="0"/>
          </a:xfrm>
          <a:prstGeom prst="line">
            <a:avLst/>
          </a:prstGeom>
          <a:ln w="38100" cmpd="sng">
            <a:solidFill>
              <a:srgbClr val="F8D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9"/>
          <p:cNvSpPr/>
          <p:nvPr/>
        </p:nvSpPr>
        <p:spPr>
          <a:xfrm>
            <a:off x="786905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8D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0" name="Group 60"/>
          <p:cNvGrpSpPr/>
          <p:nvPr/>
        </p:nvGrpSpPr>
        <p:grpSpPr>
          <a:xfrm>
            <a:off x="877125" y="4899738"/>
            <a:ext cx="463188" cy="548388"/>
            <a:chOff x="1375885" y="1198807"/>
            <a:chExt cx="1009650" cy="1195367"/>
          </a:xfrm>
          <a:solidFill>
            <a:srgbClr val="F8DF46"/>
          </a:solidFill>
        </p:grpSpPr>
        <p:grpSp>
          <p:nvGrpSpPr>
            <p:cNvPr id="31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32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66307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1149" y="3462035"/>
            <a:ext cx="1826141" cy="338554"/>
          </a:xfrm>
          <a:prstGeom prst="rect">
            <a:avLst/>
          </a:prstGeom>
          <a:solidFill>
            <a:srgbClr val="FBEC85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E2E2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rgbClr val="2E2E2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9" name="矩形 55"/>
          <p:cNvSpPr/>
          <p:nvPr/>
        </p:nvSpPr>
        <p:spPr>
          <a:xfrm>
            <a:off x="346115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40" name="直接连接符 156"/>
          <p:cNvCxnSpPr/>
          <p:nvPr/>
        </p:nvCxnSpPr>
        <p:spPr>
          <a:xfrm>
            <a:off x="3555622" y="4624717"/>
            <a:ext cx="2372483" cy="0"/>
          </a:xfrm>
          <a:prstGeom prst="line">
            <a:avLst/>
          </a:prstGeom>
          <a:ln w="38100" cmpd="sng">
            <a:solidFill>
              <a:srgbClr val="B7C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59"/>
          <p:cNvSpPr/>
          <p:nvPr/>
        </p:nvSpPr>
        <p:spPr>
          <a:xfrm>
            <a:off x="355562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7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4" name="Group 61"/>
          <p:cNvGrpSpPr/>
          <p:nvPr/>
        </p:nvGrpSpPr>
        <p:grpSpPr>
          <a:xfrm>
            <a:off x="3645843" y="4899738"/>
            <a:ext cx="463188" cy="522908"/>
            <a:chOff x="1368786" y="1195986"/>
            <a:chExt cx="1009650" cy="1139826"/>
          </a:xfrm>
          <a:solidFill>
            <a:srgbClr val="FFC000"/>
          </a:solidFill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643423" y="1195986"/>
              <a:ext cx="460375" cy="598488"/>
            </a:xfrm>
            <a:custGeom>
              <a:avLst/>
              <a:gdLst>
                <a:gd name="T0" fmla="*/ 41 w 122"/>
                <a:gd name="T1" fmla="*/ 4 h 159"/>
                <a:gd name="T2" fmla="*/ 97 w 122"/>
                <a:gd name="T3" fmla="*/ 12 h 159"/>
                <a:gd name="T4" fmla="*/ 120 w 122"/>
                <a:gd name="T5" fmla="*/ 58 h 159"/>
                <a:gd name="T6" fmla="*/ 121 w 122"/>
                <a:gd name="T7" fmla="*/ 94 h 159"/>
                <a:gd name="T8" fmla="*/ 103 w 122"/>
                <a:gd name="T9" fmla="*/ 126 h 159"/>
                <a:gd name="T10" fmla="*/ 63 w 122"/>
                <a:gd name="T11" fmla="*/ 157 h 159"/>
                <a:gd name="T12" fmla="*/ 19 w 122"/>
                <a:gd name="T13" fmla="*/ 126 h 159"/>
                <a:gd name="T14" fmla="*/ 1 w 122"/>
                <a:gd name="T15" fmla="*/ 94 h 159"/>
                <a:gd name="T16" fmla="*/ 3 w 122"/>
                <a:gd name="T17" fmla="*/ 46 h 159"/>
                <a:gd name="T18" fmla="*/ 41 w 122"/>
                <a:gd name="T19" fmla="*/ 4 h 159"/>
                <a:gd name="T20" fmla="*/ 19 w 122"/>
                <a:gd name="T21" fmla="*/ 80 h 159"/>
                <a:gd name="T22" fmla="*/ 41 w 122"/>
                <a:gd name="T23" fmla="*/ 136 h 159"/>
                <a:gd name="T24" fmla="*/ 77 w 122"/>
                <a:gd name="T25" fmla="*/ 140 h 159"/>
                <a:gd name="T26" fmla="*/ 104 w 122"/>
                <a:gd name="T27" fmla="*/ 73 h 159"/>
                <a:gd name="T28" fmla="*/ 79 w 122"/>
                <a:gd name="T29" fmla="*/ 54 h 159"/>
                <a:gd name="T30" fmla="*/ 19 w 122"/>
                <a:gd name="T31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59">
                  <a:moveTo>
                    <a:pt x="41" y="4"/>
                  </a:moveTo>
                  <a:cubicBezTo>
                    <a:pt x="59" y="0"/>
                    <a:pt x="80" y="2"/>
                    <a:pt x="97" y="12"/>
                  </a:cubicBezTo>
                  <a:cubicBezTo>
                    <a:pt x="112" y="22"/>
                    <a:pt x="121" y="40"/>
                    <a:pt x="120" y="58"/>
                  </a:cubicBezTo>
                  <a:cubicBezTo>
                    <a:pt x="119" y="70"/>
                    <a:pt x="122" y="82"/>
                    <a:pt x="121" y="94"/>
                  </a:cubicBezTo>
                  <a:cubicBezTo>
                    <a:pt x="117" y="106"/>
                    <a:pt x="108" y="115"/>
                    <a:pt x="103" y="126"/>
                  </a:cubicBezTo>
                  <a:cubicBezTo>
                    <a:pt x="96" y="142"/>
                    <a:pt x="82" y="157"/>
                    <a:pt x="63" y="157"/>
                  </a:cubicBezTo>
                  <a:cubicBezTo>
                    <a:pt x="43" y="159"/>
                    <a:pt x="27" y="143"/>
                    <a:pt x="19" y="126"/>
                  </a:cubicBezTo>
                  <a:cubicBezTo>
                    <a:pt x="14" y="115"/>
                    <a:pt x="5" y="105"/>
                    <a:pt x="1" y="94"/>
                  </a:cubicBezTo>
                  <a:cubicBezTo>
                    <a:pt x="1" y="78"/>
                    <a:pt x="0" y="62"/>
                    <a:pt x="3" y="46"/>
                  </a:cubicBezTo>
                  <a:cubicBezTo>
                    <a:pt x="7" y="27"/>
                    <a:pt x="21" y="9"/>
                    <a:pt x="41" y="4"/>
                  </a:cubicBezTo>
                  <a:close/>
                  <a:moveTo>
                    <a:pt x="19" y="80"/>
                  </a:moveTo>
                  <a:cubicBezTo>
                    <a:pt x="22" y="100"/>
                    <a:pt x="27" y="121"/>
                    <a:pt x="41" y="136"/>
                  </a:cubicBezTo>
                  <a:cubicBezTo>
                    <a:pt x="50" y="145"/>
                    <a:pt x="66" y="148"/>
                    <a:pt x="77" y="140"/>
                  </a:cubicBezTo>
                  <a:cubicBezTo>
                    <a:pt x="97" y="124"/>
                    <a:pt x="101" y="97"/>
                    <a:pt x="104" y="73"/>
                  </a:cubicBezTo>
                  <a:cubicBezTo>
                    <a:pt x="95" y="68"/>
                    <a:pt x="86" y="62"/>
                    <a:pt x="79" y="54"/>
                  </a:cubicBezTo>
                  <a:cubicBezTo>
                    <a:pt x="62" y="69"/>
                    <a:pt x="41" y="78"/>
                    <a:pt x="19" y="80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1368786" y="1753199"/>
              <a:ext cx="1009650" cy="582613"/>
            </a:xfrm>
            <a:custGeom>
              <a:avLst/>
              <a:gdLst>
                <a:gd name="T0" fmla="*/ 51 w 268"/>
                <a:gd name="T1" fmla="*/ 17 h 155"/>
                <a:gd name="T2" fmla="*/ 92 w 268"/>
                <a:gd name="T3" fmla="*/ 0 h 155"/>
                <a:gd name="T4" fmla="*/ 98 w 268"/>
                <a:gd name="T5" fmla="*/ 10 h 155"/>
                <a:gd name="T6" fmla="*/ 89 w 268"/>
                <a:gd name="T7" fmla="*/ 16 h 155"/>
                <a:gd name="T8" fmla="*/ 122 w 268"/>
                <a:gd name="T9" fmla="*/ 130 h 155"/>
                <a:gd name="T10" fmla="*/ 127 w 268"/>
                <a:gd name="T11" fmla="*/ 55 h 155"/>
                <a:gd name="T12" fmla="*/ 142 w 268"/>
                <a:gd name="T13" fmla="*/ 54 h 155"/>
                <a:gd name="T14" fmla="*/ 146 w 268"/>
                <a:gd name="T15" fmla="*/ 130 h 155"/>
                <a:gd name="T16" fmla="*/ 180 w 268"/>
                <a:gd name="T17" fmla="*/ 16 h 155"/>
                <a:gd name="T18" fmla="*/ 175 w 268"/>
                <a:gd name="T19" fmla="*/ 1 h 155"/>
                <a:gd name="T20" fmla="*/ 239 w 268"/>
                <a:gd name="T21" fmla="*/ 35 h 155"/>
                <a:gd name="T22" fmla="*/ 265 w 268"/>
                <a:gd name="T23" fmla="*/ 114 h 155"/>
                <a:gd name="T24" fmla="*/ 220 w 268"/>
                <a:gd name="T25" fmla="*/ 133 h 155"/>
                <a:gd name="T26" fmla="*/ 124 w 268"/>
                <a:gd name="T27" fmla="*/ 154 h 155"/>
                <a:gd name="T28" fmla="*/ 50 w 268"/>
                <a:gd name="T29" fmla="*/ 133 h 155"/>
                <a:gd name="T30" fmla="*/ 3 w 268"/>
                <a:gd name="T31" fmla="*/ 110 h 155"/>
                <a:gd name="T32" fmla="*/ 51 w 268"/>
                <a:gd name="T33" fmla="*/ 17 h 155"/>
                <a:gd name="T34" fmla="*/ 167 w 268"/>
                <a:gd name="T35" fmla="*/ 107 h 155"/>
                <a:gd name="T36" fmla="*/ 170 w 268"/>
                <a:gd name="T37" fmla="*/ 113 h 155"/>
                <a:gd name="T38" fmla="*/ 205 w 268"/>
                <a:gd name="T39" fmla="*/ 109 h 155"/>
                <a:gd name="T40" fmla="*/ 213 w 268"/>
                <a:gd name="T41" fmla="*/ 100 h 155"/>
                <a:gd name="T42" fmla="*/ 167 w 268"/>
                <a:gd name="T43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55">
                  <a:moveTo>
                    <a:pt x="51" y="17"/>
                  </a:moveTo>
                  <a:cubicBezTo>
                    <a:pt x="64" y="9"/>
                    <a:pt x="78" y="6"/>
                    <a:pt x="92" y="0"/>
                  </a:cubicBezTo>
                  <a:cubicBezTo>
                    <a:pt x="94" y="3"/>
                    <a:pt x="96" y="8"/>
                    <a:pt x="98" y="10"/>
                  </a:cubicBezTo>
                  <a:cubicBezTo>
                    <a:pt x="95" y="12"/>
                    <a:pt x="91" y="15"/>
                    <a:pt x="89" y="16"/>
                  </a:cubicBezTo>
                  <a:cubicBezTo>
                    <a:pt x="100" y="54"/>
                    <a:pt x="112" y="92"/>
                    <a:pt x="122" y="130"/>
                  </a:cubicBezTo>
                  <a:cubicBezTo>
                    <a:pt x="124" y="105"/>
                    <a:pt x="126" y="80"/>
                    <a:pt x="127" y="55"/>
                  </a:cubicBezTo>
                  <a:cubicBezTo>
                    <a:pt x="132" y="54"/>
                    <a:pt x="137" y="54"/>
                    <a:pt x="142" y="54"/>
                  </a:cubicBezTo>
                  <a:cubicBezTo>
                    <a:pt x="142" y="80"/>
                    <a:pt x="144" y="105"/>
                    <a:pt x="146" y="130"/>
                  </a:cubicBezTo>
                  <a:cubicBezTo>
                    <a:pt x="157" y="92"/>
                    <a:pt x="170" y="54"/>
                    <a:pt x="180" y="16"/>
                  </a:cubicBezTo>
                  <a:cubicBezTo>
                    <a:pt x="170" y="14"/>
                    <a:pt x="172" y="7"/>
                    <a:pt x="175" y="1"/>
                  </a:cubicBezTo>
                  <a:cubicBezTo>
                    <a:pt x="199" y="7"/>
                    <a:pt x="223" y="16"/>
                    <a:pt x="239" y="35"/>
                  </a:cubicBezTo>
                  <a:cubicBezTo>
                    <a:pt x="259" y="56"/>
                    <a:pt x="268" y="86"/>
                    <a:pt x="265" y="114"/>
                  </a:cubicBezTo>
                  <a:cubicBezTo>
                    <a:pt x="256" y="130"/>
                    <a:pt x="236" y="132"/>
                    <a:pt x="220" y="133"/>
                  </a:cubicBezTo>
                  <a:cubicBezTo>
                    <a:pt x="191" y="151"/>
                    <a:pt x="157" y="155"/>
                    <a:pt x="124" y="154"/>
                  </a:cubicBezTo>
                  <a:cubicBezTo>
                    <a:pt x="98" y="153"/>
                    <a:pt x="71" y="149"/>
                    <a:pt x="50" y="133"/>
                  </a:cubicBezTo>
                  <a:cubicBezTo>
                    <a:pt x="32" y="132"/>
                    <a:pt x="9" y="130"/>
                    <a:pt x="3" y="110"/>
                  </a:cubicBezTo>
                  <a:cubicBezTo>
                    <a:pt x="0" y="73"/>
                    <a:pt x="19" y="36"/>
                    <a:pt x="51" y="17"/>
                  </a:cubicBezTo>
                  <a:close/>
                  <a:moveTo>
                    <a:pt x="167" y="107"/>
                  </a:moveTo>
                  <a:cubicBezTo>
                    <a:pt x="168" y="109"/>
                    <a:pt x="169" y="111"/>
                    <a:pt x="170" y="113"/>
                  </a:cubicBezTo>
                  <a:cubicBezTo>
                    <a:pt x="182" y="114"/>
                    <a:pt x="194" y="112"/>
                    <a:pt x="205" y="109"/>
                  </a:cubicBezTo>
                  <a:cubicBezTo>
                    <a:pt x="210" y="108"/>
                    <a:pt x="212" y="104"/>
                    <a:pt x="213" y="100"/>
                  </a:cubicBezTo>
                  <a:cubicBezTo>
                    <a:pt x="198" y="105"/>
                    <a:pt x="182" y="107"/>
                    <a:pt x="167" y="107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16461" y="1850036"/>
              <a:ext cx="117475" cy="87313"/>
            </a:xfrm>
            <a:custGeom>
              <a:avLst/>
              <a:gdLst>
                <a:gd name="T0" fmla="*/ 4 w 31"/>
                <a:gd name="T1" fmla="*/ 3 h 23"/>
                <a:gd name="T2" fmla="*/ 26 w 31"/>
                <a:gd name="T3" fmla="*/ 3 h 23"/>
                <a:gd name="T4" fmla="*/ 24 w 31"/>
                <a:gd name="T5" fmla="*/ 23 h 23"/>
                <a:gd name="T6" fmla="*/ 6 w 31"/>
                <a:gd name="T7" fmla="*/ 23 h 23"/>
                <a:gd name="T8" fmla="*/ 4 w 31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4" y="3"/>
                  </a:moveTo>
                  <a:cubicBezTo>
                    <a:pt x="11" y="1"/>
                    <a:pt x="19" y="0"/>
                    <a:pt x="26" y="3"/>
                  </a:cubicBezTo>
                  <a:cubicBezTo>
                    <a:pt x="31" y="10"/>
                    <a:pt x="27" y="16"/>
                    <a:pt x="24" y="23"/>
                  </a:cubicBezTo>
                  <a:cubicBezTo>
                    <a:pt x="18" y="23"/>
                    <a:pt x="12" y="23"/>
                    <a:pt x="6" y="23"/>
                  </a:cubicBezTo>
                  <a:cubicBezTo>
                    <a:pt x="3" y="16"/>
                    <a:pt x="0" y="9"/>
                    <a:pt x="4" y="3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5" name="Freeform 62"/>
          <p:cNvSpPr/>
          <p:nvPr/>
        </p:nvSpPr>
        <p:spPr>
          <a:xfrm>
            <a:off x="3660765" y="5362850"/>
            <a:ext cx="433343" cy="85276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B7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文本框 48"/>
          <p:cNvSpPr txBox="1"/>
          <p:nvPr/>
        </p:nvSpPr>
        <p:spPr>
          <a:xfrm>
            <a:off x="423502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59867" y="3462035"/>
            <a:ext cx="1826141" cy="338554"/>
          </a:xfrm>
          <a:prstGeom prst="rect">
            <a:avLst/>
          </a:prstGeom>
          <a:solidFill>
            <a:srgbClr val="B7C340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" name="矩形 55"/>
          <p:cNvSpPr/>
          <p:nvPr/>
        </p:nvSpPr>
        <p:spPr>
          <a:xfrm>
            <a:off x="6254798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53" name="直接连接符 186"/>
          <p:cNvCxnSpPr/>
          <p:nvPr/>
        </p:nvCxnSpPr>
        <p:spPr>
          <a:xfrm>
            <a:off x="6349263" y="4624717"/>
            <a:ext cx="2372483" cy="0"/>
          </a:xfrm>
          <a:prstGeom prst="line">
            <a:avLst/>
          </a:prstGeom>
          <a:ln w="38100" cmpd="sng">
            <a:solidFill>
              <a:srgbClr val="E747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6349264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7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6" name="Group 60"/>
          <p:cNvGrpSpPr/>
          <p:nvPr/>
        </p:nvGrpSpPr>
        <p:grpSpPr>
          <a:xfrm>
            <a:off x="6439484" y="4899738"/>
            <a:ext cx="463188" cy="548388"/>
            <a:chOff x="1375885" y="1198807"/>
            <a:chExt cx="1009650" cy="1195367"/>
          </a:xfrm>
          <a:solidFill>
            <a:srgbClr val="E74738"/>
          </a:solidFill>
        </p:grpSpPr>
        <p:grpSp>
          <p:nvGrpSpPr>
            <p:cNvPr id="57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58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028666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53508" y="3462035"/>
            <a:ext cx="1826141" cy="338554"/>
          </a:xfrm>
          <a:prstGeom prst="rect">
            <a:avLst/>
          </a:prstGeom>
          <a:solidFill>
            <a:srgbClr val="E74738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55"/>
          <p:cNvSpPr/>
          <p:nvPr/>
        </p:nvSpPr>
        <p:spPr>
          <a:xfrm>
            <a:off x="906963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66" name="直接连接符 199"/>
          <p:cNvCxnSpPr/>
          <p:nvPr/>
        </p:nvCxnSpPr>
        <p:spPr>
          <a:xfrm>
            <a:off x="9164102" y="4624717"/>
            <a:ext cx="2372483" cy="0"/>
          </a:xfrm>
          <a:prstGeom prst="line">
            <a:avLst/>
          </a:prstGeom>
          <a:ln w="38100" cmpd="sng">
            <a:solidFill>
              <a:srgbClr val="2E2E2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9"/>
          <p:cNvSpPr/>
          <p:nvPr/>
        </p:nvSpPr>
        <p:spPr>
          <a:xfrm>
            <a:off x="916410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69" name="Group 60"/>
          <p:cNvGrpSpPr/>
          <p:nvPr/>
        </p:nvGrpSpPr>
        <p:grpSpPr>
          <a:xfrm>
            <a:off x="9254323" y="4899738"/>
            <a:ext cx="463188" cy="548388"/>
            <a:chOff x="1375885" y="1198807"/>
            <a:chExt cx="1009650" cy="1195367"/>
          </a:xfrm>
          <a:solidFill>
            <a:srgbClr val="2E2E2E"/>
          </a:solidFill>
        </p:grpSpPr>
        <p:grpSp>
          <p:nvGrpSpPr>
            <p:cNvPr id="70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71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84350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168347" y="3462035"/>
            <a:ext cx="1826141" cy="338554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9396" y="304865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8DF46"/>
                </a:solidFill>
              </a:rPr>
              <a:t>THANK YOU!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rgbClr val="F8DF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8DF46"/>
                </a:solidFill>
              </a:rPr>
              <a:t>LOGO</a:t>
            </a:r>
            <a:r>
              <a:rPr kumimoji="1" lang="zh-CN" altLang="en-US" dirty="0">
                <a:solidFill>
                  <a:srgbClr val="F8DF46"/>
                </a:solidFill>
              </a:rPr>
              <a:t> </a:t>
            </a:r>
            <a:r>
              <a:rPr kumimoji="1" lang="en-US" altLang="zh-CN" dirty="0">
                <a:solidFill>
                  <a:srgbClr val="F8DF46"/>
                </a:solidFill>
              </a:rPr>
              <a:t>HERE</a:t>
            </a:r>
            <a:endParaRPr kumimoji="1" lang="zh-CN" altLang="en-US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5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017" y="2180256"/>
            <a:ext cx="8718069" cy="13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3" dirty="0">
                <a:solidFill>
                  <a:srgbClr val="2E2E2E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2133" dirty="0">
                <a:solidFill>
                  <a:srgbClr val="2E2E2E"/>
                </a:solidFill>
              </a:rPr>
              <a:t>10</a:t>
            </a:r>
            <a:r>
              <a:rPr lang="zh-CN" altLang="en-US" sz="2133" dirty="0">
                <a:solidFill>
                  <a:srgbClr val="2E2E2E"/>
                </a:solidFill>
              </a:rPr>
              <a:t>号字，</a:t>
            </a:r>
            <a:r>
              <a:rPr lang="en-US" altLang="zh-CN" sz="2133" dirty="0">
                <a:solidFill>
                  <a:srgbClr val="2E2E2E"/>
                </a:solidFill>
              </a:rPr>
              <a:t>1.3</a:t>
            </a:r>
            <a:r>
              <a:rPr lang="zh-CN" altLang="en-US" sz="2133" dirty="0">
                <a:solidFill>
                  <a:srgbClr val="2E2E2E"/>
                </a:solidFill>
              </a:rPr>
              <a:t>倍字间距。</a:t>
            </a:r>
            <a:endParaRPr kumimoji="1" lang="zh-CN" altLang="en-US" sz="2133" dirty="0">
              <a:solidFill>
                <a:srgbClr val="2E2E2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7-07_TicinoMogno_EN-AU9505258816_1920x1080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66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2014-07-07_TicinoMogno_EN-AU9505258816_1920x1080副本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>
          <a:xfrm>
            <a:off x="794" y="0"/>
            <a:ext cx="578583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2E2E2E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2E2E2E"/>
                </a:solidFill>
              </a:rPr>
              <a:t> 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2446" y="4526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01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27" y="731727"/>
            <a:ext cx="3109529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133" b="1" dirty="0" smtClean="0">
                <a:solidFill>
                  <a:srgbClr val="2E2E2E"/>
                </a:solidFill>
              </a:rPr>
              <a:t>Spring Cloud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454725" y="6116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942" y="1794035"/>
            <a:ext cx="175308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spring boot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32" y="150675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02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454725" y="17927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7942" y="2874791"/>
            <a:ext cx="1897996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smtClean="0">
                <a:solidFill>
                  <a:srgbClr val="2E2E2E"/>
                </a:solidFill>
              </a:rPr>
              <a:t>Docker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2032" y="265196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03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471420" y="285877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90368" y="3993232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>
                <a:solidFill>
                  <a:srgbClr val="2E2E2E"/>
                </a:solidFill>
              </a:rPr>
              <a:t>R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edis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32" y="3638079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04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7454725" y="39321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49495" y="4669746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05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0" name="直线连接符 17"/>
          <p:cNvCxnSpPr/>
          <p:nvPr/>
        </p:nvCxnSpPr>
        <p:spPr>
          <a:xfrm>
            <a:off x="7471420" y="4978199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7942" y="6067388"/>
            <a:ext cx="1802097" cy="57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57942" y="5807861"/>
            <a:ext cx="393775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maven 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git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 </a:t>
            </a:r>
            <a:r>
              <a:rPr lang="en-US" altLang="zh-CN" sz="2133" b="1" dirty="0">
                <a:solidFill>
                  <a:srgbClr val="2E2E2E"/>
                </a:solidFill>
              </a:rPr>
              <a:t>java8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86958" y="565940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06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8" name="直线连接符 17"/>
          <p:cNvCxnSpPr/>
          <p:nvPr/>
        </p:nvCxnSpPr>
        <p:spPr>
          <a:xfrm>
            <a:off x="7491748" y="587742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90367" y="4939587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 smtClean="0">
                <a:solidFill>
                  <a:srgbClr val="2E2E2E"/>
                </a:solidFill>
              </a:rPr>
              <a:t>Mq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677" y="4532559"/>
            <a:ext cx="36208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E2E2E"/>
                </a:solidFill>
              </a:rPr>
              <a:t>Spring Cloud</a:t>
            </a:r>
            <a:r>
              <a:rPr kumimoji="1" lang="zh-CN" altLang="en-US" sz="1600" dirty="0">
                <a:solidFill>
                  <a:srgbClr val="2E2E2E"/>
                </a:solidFill>
              </a:rPr>
              <a:t>为开发人员提供了快速构建分布式系统中一些常见模式的工具（例如配置管理，服务发现，断路器，智能路由，微代理，控制总线）。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258952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Spring cloud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3" y="381024"/>
            <a:ext cx="2831307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蓝图</a:t>
            </a:r>
          </a:p>
        </p:txBody>
      </p:sp>
      <p:pic>
        <p:nvPicPr>
          <p:cNvPr id="1026" name="Picture 2" descr="http://www.shangyang.me/2017/05/02/spring-cloud-usage-1-guidlines/blue-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" y="1084800"/>
            <a:ext cx="6250960" cy="5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29400" y="1386378"/>
            <a:ext cx="520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如图，通过两个微服务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描绘了一个最简单的 </a:t>
            </a:r>
            <a:r>
              <a:rPr lang="en-US" altLang="zh-CN" dirty="0"/>
              <a:t>Spring Cloud </a:t>
            </a:r>
            <a:r>
              <a:rPr lang="zh-CN" altLang="en-US" dirty="0"/>
              <a:t>的基础架构模型，从该模型中，我们可以清楚的看到微服务应用是如何通过 </a:t>
            </a:r>
            <a:r>
              <a:rPr lang="en-US" altLang="zh-CN" dirty="0"/>
              <a:t>Spring Cloud </a:t>
            </a:r>
            <a:r>
              <a:rPr lang="zh-CN" altLang="en-US" dirty="0"/>
              <a:t>进行管理的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这里的流程是，用户通过 </a:t>
            </a:r>
            <a:r>
              <a:rPr lang="en-US" altLang="zh-CN" dirty="0"/>
              <a:t>ZUUL </a:t>
            </a:r>
            <a:r>
              <a:rPr lang="zh-CN" altLang="en-US" dirty="0"/>
              <a:t>发起对微服务 </a:t>
            </a:r>
            <a:r>
              <a:rPr lang="en-US" altLang="zh-CN" dirty="0"/>
              <a:t>A </a:t>
            </a:r>
            <a:r>
              <a:rPr lang="zh-CN" altLang="en-US" dirty="0"/>
              <a:t>的调用，然后微服务 </a:t>
            </a:r>
            <a:r>
              <a:rPr lang="en-US" altLang="zh-CN" dirty="0"/>
              <a:t>A </a:t>
            </a:r>
            <a:r>
              <a:rPr lang="zh-CN" altLang="en-US" dirty="0"/>
              <a:t>又通过 </a:t>
            </a:r>
            <a:r>
              <a:rPr lang="en-US" altLang="zh-CN" dirty="0"/>
              <a:t>Ribbon/Feign </a:t>
            </a:r>
            <a:r>
              <a:rPr lang="zh-CN" altLang="en-US" dirty="0"/>
              <a:t>发起对微服务 </a:t>
            </a:r>
            <a:r>
              <a:rPr lang="en-US" altLang="zh-CN" dirty="0"/>
              <a:t>B </a:t>
            </a:r>
            <a:r>
              <a:rPr lang="zh-CN" altLang="en-US" dirty="0"/>
              <a:t>的调用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sz="1600" dirty="0"/>
              <a:t>https://cloud.spring.io/spring-cloud-static/Dalston.SR5/single/spring-cloud.html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2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2927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7" y="1269242"/>
            <a:ext cx="10672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Eureka </a:t>
            </a:r>
            <a:r>
              <a:rPr lang="en-US" altLang="zh-CN" dirty="0"/>
              <a:t>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进行微服务的注册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Ribbon / Feign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实现微服务和微服务之间的接口发现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Ribbon</a:t>
            </a:r>
            <a:br>
              <a:rPr lang="en-US" altLang="zh-CN" dirty="0"/>
            </a:b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Feign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Ribbon</a:t>
            </a:r>
            <a:r>
              <a:rPr lang="zh-CN" altLang="en-US" dirty="0"/>
              <a:t>，根据远程接口动态实现可以进行远程调用的代理类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 err="1"/>
              <a:t>RestTemplate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Feign </a:t>
            </a:r>
            <a:r>
              <a:rPr lang="zh-CN" altLang="en-US" dirty="0"/>
              <a:t>引用了 </a:t>
            </a:r>
            <a:r>
              <a:rPr lang="en-US" altLang="zh-CN" dirty="0" err="1"/>
              <a:t>Hystric</a:t>
            </a:r>
            <a:r>
              <a:rPr lang="en-US" altLang="zh-CN" dirty="0"/>
              <a:t> </a:t>
            </a:r>
            <a:r>
              <a:rPr lang="zh-CN" altLang="en-US" dirty="0"/>
              <a:t>实现了熔断机制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Hystrix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断路器，当某个远程接口不可用的时候，迅速失败；而保证在高并发大批量访问的时候，不会因为某个接口不可用，而造成大量请求被阻塞而导致系统性能不稳定；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" y="503854"/>
            <a:ext cx="281064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 	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394" y="1571009"/>
            <a:ext cx="113527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外部</a:t>
            </a:r>
            <a:r>
              <a:rPr lang="zh-CN" altLang="en-US" dirty="0"/>
              <a:t>应用访问 </a:t>
            </a:r>
            <a:r>
              <a:rPr lang="en-US" altLang="zh-CN" dirty="0"/>
              <a:t>Spring Cloud </a:t>
            </a:r>
            <a:r>
              <a:rPr lang="zh-CN" altLang="en-US" dirty="0"/>
              <a:t>内部微服务的入口，</a:t>
            </a:r>
            <a:r>
              <a:rPr lang="en-US" altLang="zh-CN" dirty="0"/>
              <a:t>ZUUL </a:t>
            </a:r>
            <a:r>
              <a:rPr lang="zh-CN" altLang="en-US" dirty="0"/>
              <a:t>主要提供认证、路由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   	 </a:t>
            </a:r>
            <a:r>
              <a:rPr lang="zh-CN" altLang="en-US" dirty="0" smtClean="0"/>
              <a:t>转发</a:t>
            </a:r>
            <a:r>
              <a:rPr lang="zh-CN" altLang="en-US" dirty="0"/>
              <a:t>等功能；</a:t>
            </a:r>
            <a:r>
              <a:rPr lang="en-US" altLang="zh-CN" dirty="0"/>
              <a:t>ZUUL </a:t>
            </a:r>
            <a:r>
              <a:rPr lang="zh-CN" altLang="en-US" dirty="0"/>
              <a:t>结合 </a:t>
            </a:r>
            <a:r>
              <a:rPr lang="en-US" altLang="zh-CN" dirty="0"/>
              <a:t>Eureka Server </a:t>
            </a:r>
            <a:r>
              <a:rPr lang="zh-CN" altLang="en-US" dirty="0"/>
              <a:t>来发现微服务的调用接口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结合 </a:t>
            </a:r>
            <a:r>
              <a:rPr lang="en-US" altLang="zh-CN" dirty="0" err="1"/>
              <a:t>Git</a:t>
            </a:r>
            <a:r>
              <a:rPr lang="zh-CN" altLang="en-US" dirty="0"/>
              <a:t>，实现多个不同版本微服务的配置和部署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 </a:t>
            </a:r>
            <a:r>
              <a:rPr lang="en-US" altLang="zh-CN" dirty="0" err="1"/>
              <a:t>Config</a:t>
            </a:r>
            <a:r>
              <a:rPr lang="en-US" altLang="zh-CN" dirty="0"/>
              <a:t> Server </a:t>
            </a:r>
            <a:r>
              <a:rPr lang="zh-CN" altLang="en-US" dirty="0"/>
              <a:t>可以快速的部署不同版本的微服务应用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://github.com/Linda-Tan/spring-cloud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B7C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lang="zh-CN" altLang="en-US" sz="1333" dirty="0">
                <a:solidFill>
                  <a:srgbClr val="2E2E2E"/>
                </a:solidFill>
              </a:rPr>
              <a:t>是伴随着</a:t>
            </a:r>
            <a:r>
              <a:rPr lang="en-US" altLang="zh-CN" sz="1333" dirty="0">
                <a:solidFill>
                  <a:srgbClr val="2E2E2E"/>
                </a:solidFill>
              </a:rPr>
              <a:t>Spring4.0</a:t>
            </a:r>
            <a:r>
              <a:rPr lang="zh-CN" altLang="en-US" sz="1333" dirty="0">
                <a:solidFill>
                  <a:srgbClr val="2E2E2E"/>
                </a:solidFill>
              </a:rPr>
              <a:t>诞生的</a:t>
            </a:r>
            <a:r>
              <a:rPr lang="zh-CN" altLang="en-US" sz="1333" dirty="0" smtClean="0">
                <a:solidFill>
                  <a:srgbClr val="2E2E2E"/>
                </a:solidFill>
              </a:rPr>
              <a:t>；</a:t>
            </a:r>
            <a:endParaRPr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2E2E2E"/>
                </a:solidFill>
              </a:rPr>
              <a:t>从字面理解，</a:t>
            </a:r>
            <a:r>
              <a:rPr kumimoji="1" lang="en-US" altLang="zh-CN" sz="1333" dirty="0">
                <a:solidFill>
                  <a:srgbClr val="2E2E2E"/>
                </a:solidFill>
              </a:rPr>
              <a:t>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是引导的意思，因此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帮助开发者快速搭建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继承了原有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框架的优秀基因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Spring 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更多的是采用</a:t>
            </a:r>
            <a:r>
              <a:rPr kumimoji="1" lang="en-US" altLang="zh-CN" sz="1333" dirty="0">
                <a:solidFill>
                  <a:srgbClr val="2E2E2E"/>
                </a:solidFill>
              </a:rPr>
              <a:t>Java 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Config</a:t>
            </a:r>
            <a:r>
              <a:rPr kumimoji="1" lang="zh-CN" altLang="en-US" sz="1333" dirty="0">
                <a:solidFill>
                  <a:srgbClr val="2E2E2E"/>
                </a:solidFill>
              </a:rPr>
              <a:t>的方式，对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进行配置。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047355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>
                <a:solidFill>
                  <a:srgbClr val="2E2E2E"/>
                </a:solidFill>
              </a:rPr>
              <a:t>spring boot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TWO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主要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6980" y="1705970"/>
            <a:ext cx="10426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创建独立的</a:t>
            </a:r>
            <a:r>
              <a:rPr lang="en-US" altLang="zh-CN" b="1" dirty="0"/>
              <a:t>Spring</a:t>
            </a:r>
            <a:r>
              <a:rPr lang="zh-CN" altLang="en-US" dirty="0" smtClean="0"/>
              <a:t>应用程序，就是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的加强版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直接嵌入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en-US" altLang="zh-CN" dirty="0"/>
              <a:t>Jetty</a:t>
            </a:r>
            <a:r>
              <a:rPr lang="zh-CN" altLang="en-US" dirty="0"/>
              <a:t>或</a:t>
            </a:r>
            <a:r>
              <a:rPr lang="en-US" altLang="zh-CN" dirty="0"/>
              <a:t>Undertow</a:t>
            </a:r>
            <a:r>
              <a:rPr lang="zh-CN" altLang="en-US" dirty="0"/>
              <a:t>（无需部署</a:t>
            </a:r>
            <a:r>
              <a:rPr lang="en-US" altLang="zh-CN" dirty="0"/>
              <a:t>WAR</a:t>
            </a:r>
            <a:r>
              <a:rPr lang="zh-CN" altLang="en-US" dirty="0"/>
              <a:t>文件）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提供“初始”的</a:t>
            </a:r>
            <a:r>
              <a:rPr lang="en-US" altLang="zh-CN" dirty="0"/>
              <a:t>POM</a:t>
            </a:r>
            <a:r>
              <a:rPr lang="zh-CN" altLang="en-US" dirty="0"/>
              <a:t>文件内容，以简化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尽可能时自动配置</a:t>
            </a:r>
            <a:r>
              <a:rPr lang="en-US" altLang="zh-CN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提供生产就绪的功能，如指标，健康检查和外部化配置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绝对无代码生成，也不需要</a:t>
            </a:r>
            <a:r>
              <a:rPr lang="en-US" altLang="zh-CN" dirty="0"/>
              <a:t>XML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8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624</TotalTime>
  <Words>1037</Words>
  <Application>Microsoft Office PowerPoint</Application>
  <PresentationFormat>自定义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HelveticaNeueLT Pro 67 MdCn</vt:lpstr>
      <vt:lpstr>HelveticaNeueLT Pro 67 MdCnO</vt:lpstr>
      <vt:lpstr>Hiragino Sans GB W3</vt:lpstr>
      <vt:lpstr>News Gothic MT</vt:lpstr>
      <vt:lpstr>宋体</vt:lpstr>
      <vt:lpstr>微软雅黑</vt:lpstr>
      <vt:lpstr>Arial</vt:lpstr>
      <vt:lpstr>Century Gothic</vt:lpstr>
      <vt:lpstr>Segoe UI Light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Tony</cp:lastModifiedBy>
  <cp:revision>102</cp:revision>
  <dcterms:created xsi:type="dcterms:W3CDTF">2010-04-12T23:12:02Z</dcterms:created>
  <dcterms:modified xsi:type="dcterms:W3CDTF">2018-03-30T09:29:32Z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