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71" r:id="rId3"/>
    <p:sldId id="26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7"/>
    <p:restoredTop sz="95741"/>
  </p:normalViewPr>
  <p:slideViewPr>
    <p:cSldViewPr snapToGrid="0">
      <p:cViewPr>
        <p:scale>
          <a:sx n="69" d="100"/>
          <a:sy n="69" d="100"/>
        </p:scale>
        <p:origin x="76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A9D0-E3C0-3E37-63D9-41AAD3235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7E17A-0764-3E10-B990-C91FCA50D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69B4-2644-7A5F-6EFA-57218462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8526-E6EF-B73C-3623-9B8E3303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FBC0-B5AA-05F5-3BD7-E44386DA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8E2B-FE90-9D22-F4E3-41289AB7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1BDF8-2C6F-23B3-F464-16D07502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5E42-57BA-EA5A-993E-A74C6E17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06E4-3F4D-71AD-F9EB-1EE5D4D9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259CA-D570-2518-0672-6E1F9446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066DE-ADD6-A291-7F2C-BD754BB41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88C87-F2CF-B428-4262-A2805409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2084-5B62-D23D-1B08-6FAB7C79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7288-98D0-365D-876F-C72E3392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DE65-CEA2-EEAD-D620-35FCDD7D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8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8F46-E3C2-EB09-A94C-210F3439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C500-17C5-A764-6183-79BCB356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C3FC-E33D-60C0-60AD-7B0D2083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F80A-7219-81D8-376F-387E94E3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F613-A85B-8A3F-E140-699241E1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B3A9-9CE6-6FEA-DDD0-73EEFEF3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50AE-D33F-0200-EA75-AA0BED9B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DC94-A5C8-1766-1552-168F9D9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51A86-0911-B455-FC33-DF51C29A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C8CB-39BA-0312-3A93-1196766B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3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555-2494-7BE7-E5D8-CF1265A6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E4E9-441B-CB68-866B-BE4FB42B7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A975-6B53-3A07-AE2C-1B0FDFA76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A6E14-5572-8B29-3363-71571A1B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27C6-5748-23FE-9B8B-0F56F96D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EC85B-C44B-376F-9CC4-D94D8A8C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E726-D807-D515-E708-1EB0061B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94ABE-B721-7A47-B568-F3A91E73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9A9F-0863-D5AF-3237-242F68758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7AB70-C0C9-801D-D65C-106745B2C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9E7A-C6A0-BE57-C05C-23A3363F2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05A41-64E0-DA70-053A-EB0A3AD6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36AAF-1A83-80C3-DD69-33F0F36E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C7FFE-05FA-800F-0108-A366A8DF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C7EA-8C6D-4764-4FB4-9FDDB172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A825A-0CED-5263-B5EE-45413394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6744B-FA87-103D-4C87-9126C5C7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35653-E6E3-0DD6-CA8D-0EAA0792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1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329CD-C8F2-9369-FF5F-C579ECBC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6732A-C1FC-FE98-FCE7-46820132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73155-56BC-B417-39F2-11F297E8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EF3E-8FFF-137E-5EFA-44769DC4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ADD5-6DA2-9031-CD3A-1BEC27A6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9FE7C-9949-E5F0-22A0-D670EA163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75387-B531-F551-104D-501D48BA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9D55-14C6-E0D6-4DA5-A66B30E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282C-B124-2F7A-8C3D-4CC8A6E1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2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48F4-C6B5-68DB-4EE1-931EE146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73A72-7AC0-78B3-05E9-04C6770BD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99731-CEA9-EE48-0141-E195BBEE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04EE-E922-E14B-9AE9-BB0C9CAC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7617-E345-37F1-2F76-5EF60DF0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E2DD-C69D-B88E-3FDE-6D3AE947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C6CBE-175E-9E3E-B62D-8551F86C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5FF4-9D25-DBD2-DF99-9C54B8D8F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3F6A-269B-B0C1-FBC4-2E0876801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4AE6-179D-D94B-9384-7013136BFEC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25C2-7B3F-6DC5-8229-47B4B69A5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46E6-8D5F-19A8-1320-228A8ABF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4278-010A-954D-964B-3A82C1997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1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3.mp3"/><Relationship Id="rId7" Type="http://schemas.openxmlformats.org/officeDocument/2006/relationships/image" Target="../media/image2.jpe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3.mp3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5.png"/><Relationship Id="rId5" Type="http://schemas.openxmlformats.org/officeDocument/2006/relationships/image" Target="../media/image7.gi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oth audio 1.mp3">
            <a:hlinkClick r:id="" action="ppaction://media"/>
            <a:extLst>
              <a:ext uri="{FF2B5EF4-FFF2-40B4-BE49-F238E27FC236}">
                <a16:creationId xmlns:a16="http://schemas.microsoft.com/office/drawing/2014/main" id="{3A6C5EA9-FF3C-1A78-071E-E70D2FB682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02776" y="5672923"/>
            <a:ext cx="812800" cy="812800"/>
          </a:xfrm>
          <a:prstGeom prst="rect">
            <a:avLst/>
          </a:prstGeom>
        </p:spPr>
      </p:pic>
      <p:pic>
        <p:nvPicPr>
          <p:cNvPr id="22" name="Picture 21" descr="A building with cars parked in front of it&#10;&#10;Description automatically generated">
            <a:extLst>
              <a:ext uri="{FF2B5EF4-FFF2-40B4-BE49-F238E27FC236}">
                <a16:creationId xmlns:a16="http://schemas.microsoft.com/office/drawing/2014/main" id="{50C1AF37-2720-C666-6C6F-E66703921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3314"/>
            <a:ext cx="12467835" cy="7019933"/>
          </a:xfrm>
          <a:prstGeom prst="rect">
            <a:avLst/>
          </a:prstGeom>
        </p:spPr>
      </p:pic>
      <p:pic>
        <p:nvPicPr>
          <p:cNvPr id="18" name="Picture 17" descr="A cartoon animal holding a banana&#10;&#10;Description automatically generated">
            <a:extLst>
              <a:ext uri="{FF2B5EF4-FFF2-40B4-BE49-F238E27FC236}">
                <a16:creationId xmlns:a16="http://schemas.microsoft.com/office/drawing/2014/main" id="{D5B921C5-594B-40C4-4092-39F7E30EB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600" y="4406900"/>
            <a:ext cx="4089400" cy="2451100"/>
          </a:xfrm>
          <a:prstGeom prst="rect">
            <a:avLst/>
          </a:prstGeom>
        </p:spPr>
      </p:pic>
      <p:sp>
        <p:nvSpPr>
          <p:cNvPr id="24" name="Cloud Callout 23">
            <a:extLst>
              <a:ext uri="{FF2B5EF4-FFF2-40B4-BE49-F238E27FC236}">
                <a16:creationId xmlns:a16="http://schemas.microsoft.com/office/drawing/2014/main" id="{D2B1476C-CA45-FB81-BFA7-F3B23ADB72CA}"/>
              </a:ext>
            </a:extLst>
          </p:cNvPr>
          <p:cNvSpPr/>
          <p:nvPr/>
        </p:nvSpPr>
        <p:spPr>
          <a:xfrm>
            <a:off x="8322906" y="2313992"/>
            <a:ext cx="3869094" cy="209290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Hi... my name is... Flash... the... fastest... sloth... in... Zootopia. </a:t>
            </a:r>
          </a:p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B27E8-FFEB-697C-54D3-95F304D3593A}"/>
              </a:ext>
            </a:extLst>
          </p:cNvPr>
          <p:cNvSpPr txBox="1"/>
          <p:nvPr/>
        </p:nvSpPr>
        <p:spPr>
          <a:xfrm>
            <a:off x="10263673" y="372277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ywan5722</a:t>
            </a:r>
          </a:p>
        </p:txBody>
      </p:sp>
    </p:spTree>
    <p:extLst>
      <p:ext uri="{BB962C8B-B14F-4D97-AF65-F5344CB8AC3E}">
        <p14:creationId xmlns:p14="http://schemas.microsoft.com/office/powerpoint/2010/main" val="16405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repeatCount="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oth audio 3.mp3">
            <a:hlinkClick r:id="" action="ppaction://media"/>
            <a:extLst>
              <a:ext uri="{FF2B5EF4-FFF2-40B4-BE49-F238E27FC236}">
                <a16:creationId xmlns:a16="http://schemas.microsoft.com/office/drawing/2014/main" id="{29C46AFD-57C4-246C-4455-3E92EB8C3A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0784" y="5966926"/>
            <a:ext cx="812800" cy="812800"/>
          </a:xfrm>
          <a:prstGeom prst="rect">
            <a:avLst/>
          </a:prstGeom>
        </p:spPr>
      </p:pic>
      <p:pic>
        <p:nvPicPr>
          <p:cNvPr id="4" name="sloth audio 2.mp3">
            <a:hlinkClick r:id="" action="ppaction://media"/>
            <a:extLst>
              <a:ext uri="{FF2B5EF4-FFF2-40B4-BE49-F238E27FC236}">
                <a16:creationId xmlns:a16="http://schemas.microsoft.com/office/drawing/2014/main" id="{F6BDCD9A-375E-551E-CE17-E43DA1F2B51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205616" y="5560526"/>
            <a:ext cx="812800" cy="812800"/>
          </a:xfrm>
          <a:prstGeom prst="rect">
            <a:avLst/>
          </a:prstGeom>
        </p:spPr>
      </p:pic>
      <p:pic>
        <p:nvPicPr>
          <p:cNvPr id="22" name="Picture 21" descr="A building with cars parked in front of it&#10;&#10;Description automatically generated">
            <a:extLst>
              <a:ext uri="{FF2B5EF4-FFF2-40B4-BE49-F238E27FC236}">
                <a16:creationId xmlns:a16="http://schemas.microsoft.com/office/drawing/2014/main" id="{50C1AF37-2720-C666-6C6F-E66703921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7918" y="0"/>
            <a:ext cx="12467835" cy="7019933"/>
          </a:xfrm>
          <a:prstGeom prst="rect">
            <a:avLst/>
          </a:prstGeom>
        </p:spPr>
      </p:pic>
      <p:pic>
        <p:nvPicPr>
          <p:cNvPr id="2" name="Picture 1" descr="A cartoon animal holding a cup&#10;&#10;Description automatically generated">
            <a:extLst>
              <a:ext uri="{FF2B5EF4-FFF2-40B4-BE49-F238E27FC236}">
                <a16:creationId xmlns:a16="http://schemas.microsoft.com/office/drawing/2014/main" id="{0CB54768-584E-3FB7-4BBD-21EF40FB59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0631" y="1066383"/>
            <a:ext cx="3069970" cy="4039435"/>
          </a:xfrm>
          <a:prstGeom prst="rect">
            <a:avLst/>
          </a:prstGeom>
        </p:spPr>
      </p:pic>
      <p:pic>
        <p:nvPicPr>
          <p:cNvPr id="3" name="Picture 2" descr="A close-up of a football ball&#10;&#10;Description automatically generated">
            <a:extLst>
              <a:ext uri="{FF2B5EF4-FFF2-40B4-BE49-F238E27FC236}">
                <a16:creationId xmlns:a16="http://schemas.microsoft.com/office/drawing/2014/main" id="{F32F91CB-2C64-B03E-A821-2BC8ACBA3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289956" y="3086100"/>
            <a:ext cx="1289956" cy="1289956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CCB4657E-AB27-4BA0-FB7E-37A9F7C47863}"/>
              </a:ext>
            </a:extLst>
          </p:cNvPr>
          <p:cNvSpPr/>
          <p:nvPr/>
        </p:nvSpPr>
        <p:spPr>
          <a:xfrm>
            <a:off x="4411956" y="242596"/>
            <a:ext cx="4390989" cy="229533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I... work... at... the DMV... where I... am responsible for... handling... vehicle... registrations... and... driver's license... renewals. 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1B1B93D6-2576-B473-80AB-39D8237E941D}"/>
              </a:ext>
            </a:extLst>
          </p:cNvPr>
          <p:cNvSpPr/>
          <p:nvPr/>
        </p:nvSpPr>
        <p:spPr>
          <a:xfrm>
            <a:off x="5962796" y="900145"/>
            <a:ext cx="1156996" cy="98023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81A2F-BA19-F187-7C44-EC90B4D37876}"/>
              </a:ext>
            </a:extLst>
          </p:cNvPr>
          <p:cNvSpPr txBox="1"/>
          <p:nvPr/>
        </p:nvSpPr>
        <p:spPr>
          <a:xfrm>
            <a:off x="10263673" y="372277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ywan5722</a:t>
            </a:r>
          </a:p>
        </p:txBody>
      </p:sp>
    </p:spTree>
    <p:extLst>
      <p:ext uri="{BB962C8B-B14F-4D97-AF65-F5344CB8AC3E}">
        <p14:creationId xmlns:p14="http://schemas.microsoft.com/office/powerpoint/2010/main" val="281911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6" presetClass="emp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366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86 -0.00764 C 0.14401 0.08611 0.23541 0.18009 0.28541 0.24236 C 0.33632 0.30463 0.33059 0.35046 0.35572 0.36621 C 0.38059 0.38218 0.40794 0.33611 0.43554 0.33773 C 0.46328 0.33935 0.49296 0.37732 0.52213 0.3757 C 0.5513 0.37408 0.57343 0.32662 0.61028 0.32824 C 0.64726 0.32963 0.70846 0.38171 0.74362 0.38542 C 0.77851 0.38727 0.82031 0.34954 0.82031 0.34977 L 0.82031 0.34954 " pathEditMode="relative" rAng="0" ptsTypes="AAAAAAAAA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2" y="1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Judy audio.mp3">
            <a:hlinkClick r:id="" action="ppaction://media"/>
            <a:extLst>
              <a:ext uri="{FF2B5EF4-FFF2-40B4-BE49-F238E27FC236}">
                <a16:creationId xmlns:a16="http://schemas.microsoft.com/office/drawing/2014/main" id="{22AD9934-1B65-C927-9005-493EB0B3A9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8194" y="6045200"/>
            <a:ext cx="812800" cy="812800"/>
          </a:xfrm>
          <a:prstGeom prst="rect">
            <a:avLst/>
          </a:prstGeom>
        </p:spPr>
      </p:pic>
      <p:pic>
        <p:nvPicPr>
          <p:cNvPr id="10" name="Picture 9" descr="A building with cars parked in front of it&#10;&#10;Description automatically generated">
            <a:extLst>
              <a:ext uri="{FF2B5EF4-FFF2-40B4-BE49-F238E27FC236}">
                <a16:creationId xmlns:a16="http://schemas.microsoft.com/office/drawing/2014/main" id="{46ADDF2E-18EC-E82E-E5D3-35F8C8757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7918" y="0"/>
            <a:ext cx="12467835" cy="7019933"/>
          </a:xfrm>
          <a:prstGeom prst="rect">
            <a:avLst/>
          </a:prstGeom>
        </p:spPr>
      </p:pic>
      <p:pic>
        <p:nvPicPr>
          <p:cNvPr id="5" name="Picture 4" descr="A cartoon character of a fox and a dog&#10;&#10;Description automatically generated">
            <a:extLst>
              <a:ext uri="{FF2B5EF4-FFF2-40B4-BE49-F238E27FC236}">
                <a16:creationId xmlns:a16="http://schemas.microsoft.com/office/drawing/2014/main" id="{5EB935E2-9780-CC5C-3C6C-8161D7D41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694705" y="1208313"/>
            <a:ext cx="10060672" cy="5649687"/>
          </a:xfrm>
          <a:prstGeom prst="rect">
            <a:avLst/>
          </a:prstGeom>
        </p:spPr>
      </p:pic>
      <p:pic>
        <p:nvPicPr>
          <p:cNvPr id="7" name="Picture 6" descr="A close-up of a football ball&#10;&#10;Description automatically generated">
            <a:extLst>
              <a:ext uri="{FF2B5EF4-FFF2-40B4-BE49-F238E27FC236}">
                <a16:creationId xmlns:a16="http://schemas.microsoft.com/office/drawing/2014/main" id="{53DCD046-F519-8376-B3F3-986097E8E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557" y="5513613"/>
            <a:ext cx="1273629" cy="1273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580FE2-683B-F134-99A9-AB276EA2BD04}"/>
              </a:ext>
            </a:extLst>
          </p:cNvPr>
          <p:cNvSpPr txBox="1"/>
          <p:nvPr/>
        </p:nvSpPr>
        <p:spPr>
          <a:xfrm>
            <a:off x="10263673" y="372277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ywan5722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A544E4A8-EFC5-0FD6-2B19-E5E79067D851}"/>
              </a:ext>
            </a:extLst>
          </p:cNvPr>
          <p:cNvSpPr/>
          <p:nvPr/>
        </p:nvSpPr>
        <p:spPr>
          <a:xfrm>
            <a:off x="8507186" y="877077"/>
            <a:ext cx="2683036" cy="179147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CA" dirty="0"/>
            </a:br>
            <a:r>
              <a:rPr lang="en-CA" b="0" i="0" dirty="0">
                <a:solidFill>
                  <a:srgbClr val="0D0D0D"/>
                </a:solidFill>
                <a:effectLst/>
                <a:latin typeface="Söhne"/>
              </a:rPr>
              <a:t>"Hey Nick! You kicked the ball and hit someone again!"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1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18 0.00533 L 0.82578 0.0106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78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Nick audio.mp3">
            <a:hlinkClick r:id="" action="ppaction://media"/>
            <a:extLst>
              <a:ext uri="{FF2B5EF4-FFF2-40B4-BE49-F238E27FC236}">
                <a16:creationId xmlns:a16="http://schemas.microsoft.com/office/drawing/2014/main" id="{0E4AD8E6-7232-2A1B-6892-086DF95B42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45780" y="6154057"/>
            <a:ext cx="812800" cy="812800"/>
          </a:xfrm>
          <a:prstGeom prst="rect">
            <a:avLst/>
          </a:prstGeom>
        </p:spPr>
      </p:pic>
      <p:pic>
        <p:nvPicPr>
          <p:cNvPr id="7" name="Picture 6" descr="A cartoon characters of a fox and a rabbit&#10;&#10;Description automatically generated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13398C8-E155-62F7-895C-492C1FE98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861091" y="-261257"/>
            <a:ext cx="17625369" cy="7356163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  <a:reflection endPos="0" dir="5400000" sy="-100000" algn="bl" rotWithShape="0"/>
          </a:effectLst>
        </p:spPr>
      </p:pic>
      <p:pic>
        <p:nvPicPr>
          <p:cNvPr id="5" name="Picture 4" descr="A close-up of a football ball&#10;&#10;Description automatically generated">
            <a:extLst>
              <a:ext uri="{FF2B5EF4-FFF2-40B4-BE49-F238E27FC236}">
                <a16:creationId xmlns:a16="http://schemas.microsoft.com/office/drawing/2014/main" id="{4E5C5B96-6A4C-C70C-A15D-78A2B64E1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1029" y="5450114"/>
            <a:ext cx="1407886" cy="1407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CE217-25CB-45B9-4DF0-33A81E9D1382}"/>
              </a:ext>
            </a:extLst>
          </p:cNvPr>
          <p:cNvSpPr txBox="1"/>
          <p:nvPr/>
        </p:nvSpPr>
        <p:spPr>
          <a:xfrm>
            <a:off x="10263673" y="372277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ywan5722</a:t>
            </a:r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C586E020-72E1-D280-6062-2CCB1C6D6090}"/>
              </a:ext>
            </a:extLst>
          </p:cNvPr>
          <p:cNvSpPr/>
          <p:nvPr/>
        </p:nvSpPr>
        <p:spPr>
          <a:xfrm>
            <a:off x="4323184" y="0"/>
            <a:ext cx="3545632" cy="1642187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CA" dirty="0"/>
            </a:br>
            <a:r>
              <a:rPr lang="en-CA" b="0" i="0" dirty="0">
                <a:solidFill>
                  <a:srgbClr val="0D0D0D"/>
                </a:solidFill>
                <a:effectLst/>
                <a:latin typeface="Söhne"/>
              </a:rPr>
              <a:t>"Hold on, Judy, let me show you a magic trick."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8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000">
        <p14:flip dir="r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7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-0.0044 L -0.2737 -0.0044 " pathEditMode="relative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s of a fox and a rabbit&#10;&#10;Description automatically generated">
            <a:extLst>
              <a:ext uri="{FF2B5EF4-FFF2-40B4-BE49-F238E27FC236}">
                <a16:creationId xmlns:a16="http://schemas.microsoft.com/office/drawing/2014/main" id="{FE16945E-84DD-F74A-406C-627FD440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569" y="-200878"/>
            <a:ext cx="12605138" cy="7058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DC23B-F41E-D082-C1C6-F5AA37400C5E}"/>
              </a:ext>
            </a:extLst>
          </p:cNvPr>
          <p:cNvSpPr txBox="1"/>
          <p:nvPr/>
        </p:nvSpPr>
        <p:spPr>
          <a:xfrm>
            <a:off x="11039184" y="0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ywan5722</a:t>
            </a:r>
          </a:p>
        </p:txBody>
      </p:sp>
    </p:spTree>
    <p:extLst>
      <p:ext uri="{BB962C8B-B14F-4D97-AF65-F5344CB8AC3E}">
        <p14:creationId xmlns:p14="http://schemas.microsoft.com/office/powerpoint/2010/main" val="310183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flash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82</Words>
  <Application>Microsoft Macintosh PowerPoint</Application>
  <PresentationFormat>Widescreen</PresentationFormat>
  <Paragraphs>10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Söhne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Linda</dc:creator>
  <cp:lastModifiedBy>Wang Linda</cp:lastModifiedBy>
  <cp:revision>3</cp:revision>
  <dcterms:created xsi:type="dcterms:W3CDTF">2024-03-30T19:40:17Z</dcterms:created>
  <dcterms:modified xsi:type="dcterms:W3CDTF">2024-03-31T00:31:32Z</dcterms:modified>
</cp:coreProperties>
</file>