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2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89065C-0D10-C246-B04F-5791CDC3916A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D70F86-440C-FA46-BA0F-9542B2EE4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485DB-8C83-DE41-AE6A-F081AE7E7FB9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A462-7CEA-EE44-BE3D-02C1E8CF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C006-F459-7E4E-8C6B-7813244BF20E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2A9BE89-0904-2A4F-A5A7-7A1AFA187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047C3-FEDA-F14D-A8DB-B196C3B0D8BB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6D9B3-CADD-B043-9166-FC4A7A215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61499E-08A5-BA48-BF5C-1796B65C4A45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333406-D180-1841-9CAD-48301FAA4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D92BF-B039-B845-8F67-252129623C33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9CA93-BF98-554A-A3B9-3BE29B121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B68B1-7088-5240-8A5D-D488092C8455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77F28-E9C6-644A-A7C2-17A9F19AE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0E1C5-404C-8043-8F18-F55F5179A87A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4F320-1D8E-884D-A4AF-BCA17F83C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D596-718A-5F48-AE53-7AC332DDAF2A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EC675-D3CF-0C47-981C-374B894EA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5A71D-25AE-724F-8EE9-08FAE42115A3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736E3A-D503-D048-87FF-10BF3AB6D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7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4D078-C4B8-094E-B251-6E91E642AD67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5CFE6-6509-D445-97EF-715DBA216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58B477-6E97-A244-A75B-233300BEC0A4}" type="datetimeFigureOut">
              <a:rPr lang="en-US"/>
              <a:pPr>
                <a:defRPr/>
              </a:pPr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DA5C97-0400-F94A-AE54-1580C8ACC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ce.com/read/the-history-of-the-chola-45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Intro to html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263"/>
            <a:ext cx="8644467" cy="4817004"/>
          </a:xfrm>
        </p:spPr>
        <p:txBody>
          <a:bodyPr>
            <a:normAutofit fontScale="92500" lnSpcReduction="20000"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go to </a:t>
            </a:r>
            <a:r>
              <a:rPr lang="en-US" dirty="0">
                <a:ea typeface="+mn-ea"/>
                <a:cs typeface="+mn-cs"/>
              </a:rPr>
              <a:t>this website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  <a:hlinkClick r:id="rId2"/>
              </a:rPr>
              <a:t>http://www.vice.com/read/the-history-of-the-chola-</a:t>
            </a:r>
            <a:r>
              <a:rPr lang="en-US" dirty="0" smtClean="0">
                <a:ea typeface="+mn-ea"/>
                <a:cs typeface="+mn-cs"/>
                <a:hlinkClick r:id="rId2"/>
              </a:rPr>
              <a:t>456</a:t>
            </a:r>
            <a:endParaRPr lang="en-US" dirty="0" smtClean="0">
              <a:ea typeface="+mn-ea"/>
              <a:cs typeface="+mn-cs"/>
            </a:endParaRP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  <a:cs typeface="+mn-cs"/>
              </a:rPr>
              <a:t>Find four sentences that are affected by either: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  <a:cs typeface="+mn-cs"/>
              </a:rPr>
              <a:t>&lt;b&gt;&lt;/b&gt;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  <a:cs typeface="+mn-cs"/>
              </a:rPr>
              <a:t>&lt;</a:t>
            </a:r>
            <a:r>
              <a:rPr lang="en-US" dirty="0" err="1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&gt;&lt;/</a:t>
            </a:r>
            <a:r>
              <a:rPr lang="en-US" dirty="0" err="1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  <a:cs typeface="+mn-cs"/>
              </a:rPr>
              <a:t>&lt;sup&gt;&lt;/sup&gt;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  <a:cs typeface="+mn-cs"/>
              </a:rPr>
              <a:t>&lt;sub&gt;&lt;/sub&gt;</a:t>
            </a: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line </a:t>
            </a:r>
            <a:r>
              <a:rPr lang="en-US" dirty="0" err="1" smtClean="0">
                <a:ea typeface="+mj-ea"/>
                <a:cs typeface="+mj-cs"/>
              </a:rPr>
              <a:t>breaks,horizontal</a:t>
            </a:r>
            <a:r>
              <a:rPr lang="en-US" dirty="0" smtClean="0">
                <a:ea typeface="+mj-ea"/>
                <a:cs typeface="+mj-cs"/>
              </a:rPr>
              <a:t> rule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4" b="20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breaks horizontal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2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break: &lt;</a:t>
            </a:r>
            <a:r>
              <a:rPr lang="en-US" dirty="0" err="1" smtClean="0"/>
              <a:t>br</a:t>
            </a:r>
            <a:r>
              <a:rPr lang="en-US" dirty="0" smtClean="0"/>
              <a:t>&gt;   **NO CLOSING TAG**</a:t>
            </a:r>
          </a:p>
          <a:p>
            <a:endParaRPr lang="en-US" dirty="0"/>
          </a:p>
          <a:p>
            <a:r>
              <a:rPr lang="en-US" dirty="0" smtClean="0"/>
              <a:t>Horizontal rule: &lt;</a:t>
            </a:r>
            <a:r>
              <a:rPr lang="en-US" dirty="0" err="1" smtClean="0"/>
              <a:t>hr</a:t>
            </a:r>
            <a:r>
              <a:rPr lang="en-US" dirty="0" smtClean="0"/>
              <a:t>&gt; **NO CLOSING TAG**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break/horizontal rule</a:t>
            </a:r>
            <a:endParaRPr lang="en-US" dirty="0"/>
          </a:p>
        </p:txBody>
      </p:sp>
      <p:pic>
        <p:nvPicPr>
          <p:cNvPr id="4" name="Picture 3" descr="Screen Shot 2015-09-30 at 2.57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469"/>
            <a:ext cx="9144000" cy="25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7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abbr</a:t>
            </a:r>
            <a:r>
              <a:rPr lang="en-US" dirty="0" smtClean="0"/>
              <a:t> title=“ </a:t>
            </a:r>
            <a:r>
              <a:rPr lang="en-US" dirty="0" smtClean="0">
                <a:solidFill>
                  <a:srgbClr val="FF0000"/>
                </a:solidFill>
              </a:rPr>
              <a:t>INSERT YOUR DEFINITION HERE </a:t>
            </a:r>
            <a:r>
              <a:rPr lang="en-US" dirty="0" smtClean="0"/>
              <a:t>“&gt; insert acronym&lt;/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 and acronyms</a:t>
            </a:r>
            <a:endParaRPr lang="en-US" dirty="0"/>
          </a:p>
        </p:txBody>
      </p:sp>
      <p:pic>
        <p:nvPicPr>
          <p:cNvPr id="4" name="Picture 3" descr="Screen Shot 2015-09-30 at 2.5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4" y="3185583"/>
            <a:ext cx="6502400" cy="876300"/>
          </a:xfrm>
          <a:prstGeom prst="rect">
            <a:avLst/>
          </a:prstGeom>
        </p:spPr>
      </p:pic>
      <p:pic>
        <p:nvPicPr>
          <p:cNvPr id="5" name="Picture 4" descr="Screen Shot 2015-09-30 at 2.5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4648199"/>
            <a:ext cx="6533699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54730"/>
            <a:ext cx="2531533" cy="4406900"/>
          </a:xfrm>
        </p:spPr>
        <p:txBody>
          <a:bodyPr/>
          <a:lstStyle/>
          <a:p>
            <a:r>
              <a:rPr lang="en-US" dirty="0" smtClean="0"/>
              <a:t>Create two lists of slang from two generations with the abbreviations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09-30 at 2.5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3" y="1634596"/>
            <a:ext cx="6516308" cy="41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6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ag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tags.pot</Template>
  <TotalTime>147</TotalTime>
  <Words>178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tags</vt:lpstr>
      <vt:lpstr>Intro to html</vt:lpstr>
      <vt:lpstr>aim: line breaks,horizontal rule</vt:lpstr>
      <vt:lpstr>line breaks horizontal rule</vt:lpstr>
      <vt:lpstr>line break/horizontal rule</vt:lpstr>
      <vt:lpstr>abbreviations and acronyms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6</cp:revision>
  <dcterms:created xsi:type="dcterms:W3CDTF">2015-09-10T21:23:12Z</dcterms:created>
  <dcterms:modified xsi:type="dcterms:W3CDTF">2015-09-30T19:01:46Z</dcterms:modified>
</cp:coreProperties>
</file>