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INTRO TO HTML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0999" y="1719263"/>
            <a:ext cx="8644467" cy="4817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7619" lvl="0" marL="457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Char char="◼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18745" lvl="0" marL="27432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</a:t>
            </a:r>
            <a:r>
              <a:rPr lang="en-US"/>
              <a:t>Line breaks and Abbreviations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04" l="0" r="0" t="204"/>
          <a:stretch/>
        </p:blipFill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LINE BREAKS HORIZONTAL RULE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Line break: &lt;br&gt;   **NO CLOSING TAG**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Horizontal rule: &lt;hr&gt; **NO CLOSING TAG**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LINE BREAK/HORIZONTAL RULE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30 at 2.57.22 P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39469"/>
            <a:ext cx="9144000" cy="25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&lt;abbr title=“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INSERT YOUR DEFINITION HERE 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“&gt; insert acronym&lt;/abbr&gt;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Example: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ABBREVIATIONS AND ACRONYMS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30 at 2.55.26 PM.png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4" y="3185583"/>
            <a:ext cx="6502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30 at 2.55.55 PM.png"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133" y="4648199"/>
            <a:ext cx="6533699" cy="100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0" y="1854730"/>
            <a:ext cx="2531533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Create two lists of slang from two generations with the abbreviations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30 at 2.51.42 PM.png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1533" y="1634596"/>
            <a:ext cx="6516308" cy="4105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ML tag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