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DFBA60A-7D2B-B045-87F5-CE20C8FB5551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78EF2A-F893-2043-91B9-96A7664D9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5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89B63-68FD-F047-995D-AA36D1237832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9283A-05AF-6440-ADE8-A0EF89F25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EA8B5-5960-D544-8E41-7587A841ADB2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073A6F3-2E74-7242-BCD5-0FA6597A3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A8611-6771-1449-80E5-6ACCC05D3D21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9B7F1-C8D0-D14F-BF91-B80BD07AA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F8DC41-79CE-0E4E-838C-40299892F513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9C8E955-545E-BF47-A2E7-EE041CA8D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1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BE8B3-5842-C346-BBE1-01F45B62F733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C694E-BE3D-E24C-89BF-8530AFF8A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6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C305C-E3E7-B240-9A0A-829521E3AA1E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BAF1-50A8-E448-ACCA-F7A54FBE0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1281D-99B5-C940-8D9D-91A337DEB8A4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55B2E-7F49-2B41-8173-EA491FDAB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7C788-ED7B-AF44-A1B0-B9F099BBBC50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718FC-79C0-0741-9BAA-E951A89A5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9F92C-54A2-DC4A-A847-2BC97932165D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A171D6-BDF3-EC48-AE9A-CDB9790D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3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BBAAE-776D-5C4F-91E3-52D2F589E00C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D2DC2-34E4-9348-9063-A7B8D4F4E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767942-CA5E-9540-AC48-4245FB0E6F98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58797E-A8BF-3B49-B331-4EC9E1025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Intro to html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Grab YOUR laptop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Turn on the computer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Open the folder that we created last night</a:t>
            </a: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aim: How do we preview our html code?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html file on notepad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0" y="1181100"/>
            <a:ext cx="4086412" cy="5548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7882" y="1628588"/>
            <a:ext cx="471314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step 1: click on start</a:t>
            </a:r>
          </a:p>
          <a:p>
            <a:endParaRPr lang="en-US" sz="3600" dirty="0"/>
          </a:p>
          <a:p>
            <a:r>
              <a:rPr lang="en-US" sz="3600" dirty="0" smtClean="0"/>
              <a:t>step 2: type in notepad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6942" y="3382915"/>
            <a:ext cx="4153646" cy="2757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you have notepad opened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1" y="1815913"/>
            <a:ext cx="8419219" cy="39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2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index.html</a:t>
            </a:r>
            <a:r>
              <a:rPr lang="en-US" dirty="0" smtClean="0"/>
              <a:t> file?</a:t>
            </a:r>
          </a:p>
          <a:p>
            <a:r>
              <a:rPr lang="en-US" dirty="0" smtClean="0"/>
              <a:t>This is the name of your homepage</a:t>
            </a:r>
          </a:p>
          <a:p>
            <a:pPr marL="4445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</a:t>
            </a:r>
            <a:r>
              <a:rPr lang="en-US" dirty="0" err="1" smtClean="0"/>
              <a:t>index.html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 descr="Screen Shot 2015-09-22 at 2.5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" y="3038111"/>
            <a:ext cx="8710019" cy="2116596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0" y="3914588"/>
            <a:ext cx="3645647" cy="56776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024903"/>
            <a:ext cx="8292583" cy="33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0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9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emplat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template.pot</Template>
  <TotalTime>1294</TotalTime>
  <Words>110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Franklin Gothic Medium</vt:lpstr>
      <vt:lpstr>ＭＳ Ｐゴシック</vt:lpstr>
      <vt:lpstr>Arial</vt:lpstr>
      <vt:lpstr>Wingdings 2</vt:lpstr>
      <vt:lpstr>Wingdings</vt:lpstr>
      <vt:lpstr>Calibri</vt:lpstr>
      <vt:lpstr>HTML template</vt:lpstr>
      <vt:lpstr>Intro to html</vt:lpstr>
      <vt:lpstr>aim: How do we preview our html code?</vt:lpstr>
      <vt:lpstr>creating an html file on notepad</vt:lpstr>
      <vt:lpstr>once you have notepad opened</vt:lpstr>
      <vt:lpstr>Creating your index.html file</vt:lpstr>
      <vt:lpstr>type this</vt:lpstr>
      <vt:lpstr>saving your index.html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5</cp:revision>
  <dcterms:created xsi:type="dcterms:W3CDTF">2015-09-10T21:23:12Z</dcterms:created>
  <dcterms:modified xsi:type="dcterms:W3CDTF">2015-09-22T19:04:17Z</dcterms:modified>
</cp:coreProperties>
</file>