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INTRO TO 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Grab YOUR laptop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Turn on the computer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 the folder that we created last night</a:t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PREVIEW OUR HTML CODE?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CREATING AN HTML FILE ON NOTEPAD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70" y="1181100"/>
            <a:ext cx="4086412" cy="5548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4347882" y="1628588"/>
            <a:ext cx="4713149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1: click on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2: type in notepad</a:t>
            </a:r>
            <a:endParaRPr b="0" i="0" sz="36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776942" y="3382915"/>
            <a:ext cx="4153646" cy="275790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ONCE YOU HAVE NOTEPAD OPENED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81" y="1815913"/>
            <a:ext cx="8419219" cy="396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the index.html file?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This is the name of your homepage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CREATING YOUR INDEX.HTML FILE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2 at 2.59.13 PM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1" y="3038111"/>
            <a:ext cx="8710019" cy="211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0" y="3914588"/>
            <a:ext cx="3645647" cy="567765"/>
          </a:xfrm>
          <a:prstGeom prst="frame">
            <a:avLst>
              <a:gd fmla="val 1250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TYPE THIS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2024903"/>
            <a:ext cx="8292583" cy="336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SAVING YOUR INDEX.HTML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emplate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