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-18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3/15/16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create a field set?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learning today?</a:t>
            </a:r>
            <a:endParaRPr lang="en-US" dirty="0"/>
          </a:p>
        </p:txBody>
      </p:sp>
      <p:pic>
        <p:nvPicPr>
          <p:cNvPr id="4" name="Picture 3" descr="Screen Shot 2016-03-15 at 11.53.4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033113"/>
            <a:ext cx="3793549" cy="3823716"/>
          </a:xfrm>
          <a:prstGeom prst="rect">
            <a:avLst/>
          </a:prstGeom>
        </p:spPr>
      </p:pic>
      <p:pic>
        <p:nvPicPr>
          <p:cNvPr id="5" name="Picture 4" descr="Screen Shot 2016-03-15 at 11.54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89" y="2033113"/>
            <a:ext cx="4397111" cy="742495"/>
          </a:xfrm>
          <a:prstGeom prst="rect">
            <a:avLst/>
          </a:prstGeom>
        </p:spPr>
      </p:pic>
      <p:pic>
        <p:nvPicPr>
          <p:cNvPr id="6" name="Picture 5" descr="Screen Shot 2016-03-15 at 11.54.46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889" y="2885555"/>
            <a:ext cx="3679882" cy="335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8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55859" y="355600"/>
            <a:ext cx="8382000" cy="1054100"/>
          </a:xfrm>
        </p:spPr>
        <p:txBody>
          <a:bodyPr/>
          <a:lstStyle/>
          <a:p>
            <a:r>
              <a:rPr lang="en-US" dirty="0" err="1" smtClean="0"/>
              <a:t>fieldset</a:t>
            </a:r>
            <a:endParaRPr lang="en-US" dirty="0"/>
          </a:p>
        </p:txBody>
      </p:sp>
      <p:pic>
        <p:nvPicPr>
          <p:cNvPr id="4" name="Picture 3" descr="Screen Shot 2016-03-15 at 11.52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829424" cy="4004909"/>
          </a:xfrm>
          <a:prstGeom prst="rect">
            <a:avLst/>
          </a:prstGeom>
        </p:spPr>
      </p:pic>
      <p:pic>
        <p:nvPicPr>
          <p:cNvPr id="5" name="Picture 4" descr="Screen Shot 2016-03-15 at 11.50.37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4908"/>
            <a:ext cx="3479800" cy="2730500"/>
          </a:xfrm>
          <a:prstGeom prst="rect">
            <a:avLst/>
          </a:prstGeom>
        </p:spPr>
      </p:pic>
      <p:sp>
        <p:nvSpPr>
          <p:cNvPr id="6" name="Frame 5"/>
          <p:cNvSpPr/>
          <p:nvPr/>
        </p:nvSpPr>
        <p:spPr>
          <a:xfrm>
            <a:off x="146532" y="0"/>
            <a:ext cx="2295667" cy="3556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ame 6"/>
          <p:cNvSpPr/>
          <p:nvPr/>
        </p:nvSpPr>
        <p:spPr>
          <a:xfrm>
            <a:off x="146532" y="3435105"/>
            <a:ext cx="2295667" cy="3556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ame 7"/>
          <p:cNvSpPr/>
          <p:nvPr/>
        </p:nvSpPr>
        <p:spPr>
          <a:xfrm>
            <a:off x="146532" y="1174919"/>
            <a:ext cx="6682892" cy="2097385"/>
          </a:xfrm>
          <a:prstGeom prst="frame">
            <a:avLst>
              <a:gd name="adj1" fmla="val 2415"/>
            </a:avLst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485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6-03-15 at 12.00.4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87" y="2226230"/>
            <a:ext cx="3657600" cy="4013200"/>
          </a:xfrm>
          <a:prstGeom prst="rect">
            <a:avLst/>
          </a:prstGeom>
        </p:spPr>
      </p:pic>
      <p:pic>
        <p:nvPicPr>
          <p:cNvPr id="6" name="Picture 5" descr="Screen Shot 2016-03-15 at 12.05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079841"/>
            <a:ext cx="4724400" cy="426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97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14</TotalTime>
  <Words>57</Words>
  <Application>Microsoft Macintosh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Presentation2</vt:lpstr>
      <vt:lpstr>html tags</vt:lpstr>
      <vt:lpstr>aim: How do we create a field set?</vt:lpstr>
      <vt:lpstr>what are we learning today?</vt:lpstr>
      <vt:lpstr>fieldset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4</cp:revision>
  <dcterms:created xsi:type="dcterms:W3CDTF">2015-09-10T21:23:12Z</dcterms:created>
  <dcterms:modified xsi:type="dcterms:W3CDTF">2016-03-15T16:06:11Z</dcterms:modified>
</cp:coreProperties>
</file>