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Source Sans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bold.fntdata"/><Relationship Id="rId10" Type="http://schemas.openxmlformats.org/officeDocument/2006/relationships/font" Target="fonts/SourceSansPro-regular.fntdata"/><Relationship Id="rId13" Type="http://schemas.openxmlformats.org/officeDocument/2006/relationships/font" Target="fonts/SourceSansPro-boldItalic.fntdata"/><Relationship Id="rId12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◼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928B7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87706B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6F777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◼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928B7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87706B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6F777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928B7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7706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F7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928B7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7706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F77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◼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28B7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7706B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6F777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 TAGS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HOW DO WE CREATE A FIELD SET?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WE LEARNING TODAY?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6-03-15 at 11.53.45 AM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033113"/>
            <a:ext cx="3793549" cy="3823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3-15 at 11.54.19 AM.png"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5889" y="2033113"/>
            <a:ext cx="4397111" cy="742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3-15 at 11.54.46 AM.png" id="113" name="Google Shape;11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5889" y="2885555"/>
            <a:ext cx="3679882" cy="3352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555859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FIELDSET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6-03-15 at 11.52.09 AM.png"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6829424" cy="4004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3-15 at 11.50.37 AM.png"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04908"/>
            <a:ext cx="34798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146532" y="0"/>
            <a:ext cx="2295667" cy="355600"/>
          </a:xfrm>
          <a:prstGeom prst="frame">
            <a:avLst>
              <a:gd fmla="val 12500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46532" y="3435105"/>
            <a:ext cx="2295667" cy="355600"/>
          </a:xfrm>
          <a:prstGeom prst="frame">
            <a:avLst>
              <a:gd fmla="val 12500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46532" y="1174919"/>
            <a:ext cx="6682892" cy="2097385"/>
          </a:xfrm>
          <a:prstGeom prst="frame">
            <a:avLst>
              <a:gd fmla="val 2415" name="adj1"/>
            </a:avLst>
          </a:prstGeom>
          <a:solidFill>
            <a:srgbClr val="CCFFCC"/>
          </a:soli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6-03-15 at 12.00.43 PM.png"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87" y="2226230"/>
            <a:ext cx="3657600" cy="401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3-15 at 12.05.37 PM.png" id="130" name="Google Shape;13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2079841"/>
            <a:ext cx="4724400" cy="426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2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