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70A4DB-1890-9D40-A109-91A4FA4257F1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2B042E-D754-D043-AF9C-20FD3153F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52D5-04A3-FE4F-969A-4B04411A8A55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57CA-58A2-CE48-9CA1-9AA87EB95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0F0E-12B2-B64D-BAB0-EC4519F10992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87031F-8929-D343-BC0C-1B198667F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061C9-6136-9942-959C-33D5C2DD8DDE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9DA1A-51A1-8040-888A-27B47D47C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7C5AFE-ECBB-A449-A0D2-E5DCA75E3C07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CF2E7E-FC48-434A-83E3-31971840D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F93DC-DC31-9542-A6A3-5D84B8B29C29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22F54-5C9B-694F-9BD1-0E5D6D5A9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EE7ED-3CE4-4E43-9213-F8FCB949B826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64F7-0794-8D41-AD8D-039D62673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E5E4-7C0C-3942-B560-DF6083876B5D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F2CBC-BCE3-9345-8F92-F2DF48A52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3C5FB-580C-7E4D-94EB-435CF52BD661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931B5-39B3-E549-B6C5-731149FB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35C2-9088-FA48-9564-262EA511CADE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6A34F6-9ED8-954A-9B91-0AB88188C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27535-1992-144D-9196-15016BD02B78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E4CD-4877-FD44-A920-F2FB380D3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734AE1-E003-BF4F-9F4F-0C3CA73A625B}" type="datetimeFigureOut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F44893-7AA6-4943-9661-00C537B3B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 tags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Form -dropdown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you see it</a:t>
            </a:r>
            <a:endParaRPr lang="en-US" dirty="0"/>
          </a:p>
        </p:txBody>
      </p:sp>
      <p:pic>
        <p:nvPicPr>
          <p:cNvPr id="6" name="Picture 5" descr="Screen Shot 2015-10-27 at 2.4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66" y="1579033"/>
            <a:ext cx="9144000" cy="512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6600" y="-171450"/>
            <a:ext cx="8382000" cy="1054100"/>
          </a:xfrm>
        </p:spPr>
        <p:txBody>
          <a:bodyPr/>
          <a:lstStyle/>
          <a:p>
            <a:r>
              <a:rPr lang="en-US" dirty="0" smtClean="0"/>
              <a:t>html code</a:t>
            </a:r>
            <a:endParaRPr lang="en-US" dirty="0"/>
          </a:p>
        </p:txBody>
      </p:sp>
      <p:pic>
        <p:nvPicPr>
          <p:cNvPr id="6" name="Picture 5" descr="Screen Shot 2015-10-27 at 2.37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382"/>
            <a:ext cx="8255683" cy="3401483"/>
          </a:xfrm>
          <a:prstGeom prst="rect">
            <a:avLst/>
          </a:prstGeom>
        </p:spPr>
      </p:pic>
      <p:pic>
        <p:nvPicPr>
          <p:cNvPr id="7" name="Picture 6" descr="Screen Shot 2015-10-27 at 2.37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7864"/>
            <a:ext cx="6404234" cy="27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4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27 at 2.42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152400"/>
            <a:ext cx="4999579" cy="5130801"/>
          </a:xfrm>
          <a:prstGeom prst="rect">
            <a:avLst/>
          </a:prstGeom>
        </p:spPr>
      </p:pic>
      <p:pic>
        <p:nvPicPr>
          <p:cNvPr id="6" name="Picture 5" descr="Screen Shot 2015-10-27 at 2.46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49149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7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2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Presentation2.potx</Template>
  <TotalTime>14</TotalTime>
  <Words>50</Words>
  <Application>Microsoft Macintosh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Presentation2</vt:lpstr>
      <vt:lpstr>html tags</vt:lpstr>
      <vt:lpstr>aim: Form -dropdown</vt:lpstr>
      <vt:lpstr>where you see it</vt:lpstr>
      <vt:lpstr>html code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5</cp:revision>
  <dcterms:created xsi:type="dcterms:W3CDTF">2015-09-10T21:23:12Z</dcterms:created>
  <dcterms:modified xsi:type="dcterms:W3CDTF">2015-10-27T18:46:28Z</dcterms:modified>
</cp:coreProperties>
</file>