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Source Sans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bold.fntdata"/><Relationship Id="rId10" Type="http://schemas.openxmlformats.org/officeDocument/2006/relationships/font" Target="fonts/SourceSansPro-regular.fntdata"/><Relationship Id="rId13" Type="http://schemas.openxmlformats.org/officeDocument/2006/relationships/font" Target="fonts/SourceSansPro-boldItalic.fntdata"/><Relationship Id="rId12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◼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28B7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87706B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F777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◼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28B7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87706B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F777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◼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28B7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7706B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6F777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TAGS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/>
              <a:t>Open up google classrooms.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/>
              <a:t>codepen.io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FORM -DROPDOWN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YOU SEE IT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0-27 at 2.43.41 P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866" y="1579033"/>
            <a:ext cx="9144000" cy="5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276600" y="-17145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CODE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0-27 at 2.37.12 PM.png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6382"/>
            <a:ext cx="8255683" cy="3401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7 at 2.37.36 PM.png"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97864"/>
            <a:ext cx="6404234" cy="276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0-27 at 2.42.00 PM.png"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1" y="152400"/>
            <a:ext cx="4999579" cy="5130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7 at 2.46.02 PM.png"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2400"/>
            <a:ext cx="7852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2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