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D45F62-CB79-EF46-B93D-A27E6CD0C633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BDFFD7-A389-8246-AD3C-D44C80173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BAB9B-67A1-534C-857E-A25D2316E8A4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8B196-8B5A-AA42-9174-380107928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6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9868-AEBE-E344-9153-2B13A1AE4F89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CF38CA4-A519-AB49-AA9C-C8257C9E2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6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27043-9C2A-134A-A6D3-F3D92810F1A2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CCB5B-C9F7-754E-9512-7C9354D58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B6AEE4-6E27-864E-98D5-C0D4577A7E66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4DE7BB-102F-5447-9D5C-7B8C47C47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97209-46D2-CD4B-AA99-6318B9E97724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2D034-BAED-8441-B071-4138EFC54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D899-99A8-F641-B1C4-19349A6117BA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3E2F2-D0E7-6348-AA78-AA38B4147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1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EC837-0D72-0C4C-94D4-3FF6DB6538FC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412B8-573F-AD4F-9A7C-270AD4B61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4FBED-F5A8-9D4C-ABB8-4EB6986CE782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2B551-3E79-514A-A413-7FA539EF0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5DDE1-ED2D-2D49-AAE7-C2A9237FA9A0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BDA8AC-2841-3841-9F78-97E19D895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58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E8ACE-1CF0-1C4C-957C-4E0D5863A07A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F8176-F6B9-9A41-ADF5-8BF8BB5C5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AC597A-FF3B-5242-9365-53C61F00F6AA}" type="datetimeFigureOut">
              <a:rPr lang="en-US"/>
              <a:pPr>
                <a:defRPr/>
              </a:pPr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BD3782-DED6-CB4C-B6CE-821F99FD7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Grab a laptop.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Open Google Chrome</a:t>
            </a: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create a webpage on a pc?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create a </a:t>
            </a:r>
            <a:r>
              <a:rPr lang="en-US" dirty="0" smtClean="0">
                <a:solidFill>
                  <a:srgbClr val="FF0000"/>
                </a:solidFill>
              </a:rPr>
              <a:t>RESPOSITORY </a:t>
            </a:r>
            <a:r>
              <a:rPr lang="en-US" dirty="0" smtClean="0">
                <a:solidFill>
                  <a:schemeClr val="tx1"/>
                </a:solidFill>
              </a:rPr>
              <a:t>that stores all your files, images, videos, media…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 that you plan to use for your webpage.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09" y="2555251"/>
            <a:ext cx="6894172" cy="41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263"/>
            <a:ext cx="4107940" cy="44069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 1:</a:t>
            </a:r>
          </a:p>
          <a:p>
            <a:r>
              <a:rPr lang="en-US" dirty="0" smtClean="0"/>
              <a:t>go to MY COMPUTER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2: </a:t>
            </a:r>
            <a:r>
              <a:rPr lang="en-US" dirty="0" smtClean="0"/>
              <a:t>Click File &lt; New&lt; Folder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repository</a:t>
            </a:r>
            <a:endParaRPr lang="en-US" dirty="0"/>
          </a:p>
        </p:txBody>
      </p:sp>
      <p:pic>
        <p:nvPicPr>
          <p:cNvPr id="4" name="Picture 3" descr="Screen Shot 2015-09-20 at 8.1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22" y="1572150"/>
            <a:ext cx="5103278" cy="51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6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the folder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63" y="2807059"/>
            <a:ext cx="5181600" cy="369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0" y="2895959"/>
            <a:ext cx="3136900" cy="360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2611" y="1786957"/>
            <a:ext cx="78568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Right click on your folder and click </a:t>
            </a:r>
            <a:r>
              <a:rPr lang="en-US" sz="3200" dirty="0" smtClean="0">
                <a:solidFill>
                  <a:srgbClr val="FF0000"/>
                </a:solidFill>
              </a:rPr>
              <a:t>RENAME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0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is the </a:t>
            </a:r>
            <a:r>
              <a:rPr lang="en-US" sz="3600" dirty="0" smtClean="0">
                <a:solidFill>
                  <a:srgbClr val="FF0000"/>
                </a:solidFill>
              </a:rPr>
              <a:t>ROOT FOLDER </a:t>
            </a:r>
            <a:r>
              <a:rPr lang="en-US" sz="3600" dirty="0" smtClean="0"/>
              <a:t>of your project.</a:t>
            </a:r>
          </a:p>
          <a:p>
            <a:endParaRPr lang="en-US" sz="3600" dirty="0"/>
          </a:p>
          <a:p>
            <a:r>
              <a:rPr lang="en-US" sz="3600" dirty="0" smtClean="0"/>
              <a:t>The embodiment(collection) of all the folders that will be inside the root folder is the </a:t>
            </a:r>
            <a:r>
              <a:rPr lang="en-US" sz="3600" dirty="0" smtClean="0">
                <a:solidFill>
                  <a:srgbClr val="FF0000"/>
                </a:solidFill>
              </a:rPr>
              <a:t>REPOSITORY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folder you just created?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the following folders within your repository:</a:t>
            </a:r>
          </a:p>
          <a:p>
            <a:endParaRPr lang="en-US" dirty="0" smtClean="0"/>
          </a:p>
          <a:p>
            <a:r>
              <a:rPr lang="en-US" dirty="0" smtClean="0"/>
              <a:t>images</a:t>
            </a:r>
          </a:p>
          <a:p>
            <a:r>
              <a:rPr lang="en-US" dirty="0" err="1" smtClean="0"/>
              <a:t>aboutme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ontact</a:t>
            </a:r>
          </a:p>
          <a:p>
            <a:r>
              <a:rPr lang="en-US" dirty="0" smtClean="0"/>
              <a:t>media</a:t>
            </a:r>
          </a:p>
          <a:p>
            <a:endParaRPr lang="en-US" dirty="0" smtClean="0"/>
          </a:p>
          <a:p>
            <a:pPr marL="44450" indent="0">
              <a:buNone/>
            </a:pPr>
            <a:r>
              <a:rPr lang="en-US" dirty="0" smtClean="0"/>
              <a:t>** General rules for naming folders:</a:t>
            </a:r>
          </a:p>
          <a:p>
            <a:pPr marL="4445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SPACES</a:t>
            </a:r>
          </a:p>
          <a:p>
            <a:pPr marL="4445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SYMBOLS ex: !@#%$^*^&amp;_+</a:t>
            </a:r>
          </a:p>
          <a:p>
            <a:pPr marL="4445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KEEP EVERYTHING LOWERCASE</a:t>
            </a:r>
          </a:p>
          <a:p>
            <a:r>
              <a:rPr lang="en-US" sz="3200" dirty="0" smtClean="0"/>
              <a:t>Raise your hand if you need assistance!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3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repository to </a:t>
            </a:r>
            <a:r>
              <a:rPr lang="en-US" dirty="0" err="1" smtClean="0"/>
              <a:t>google</a:t>
            </a:r>
            <a:r>
              <a:rPr lang="en-US" dirty="0" smtClean="0"/>
              <a:t> chrome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98" y="1810186"/>
            <a:ext cx="6786374" cy="46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8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TML templat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HTML template.pot</Template>
  <TotalTime>1629</TotalTime>
  <Words>210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Franklin Gothic Medium</vt:lpstr>
      <vt:lpstr>ＭＳ Ｐゴシック</vt:lpstr>
      <vt:lpstr>Arial</vt:lpstr>
      <vt:lpstr>Wingdings 2</vt:lpstr>
      <vt:lpstr>Wingdings</vt:lpstr>
      <vt:lpstr>Calibri</vt:lpstr>
      <vt:lpstr>HTML template</vt:lpstr>
      <vt:lpstr>html tags</vt:lpstr>
      <vt:lpstr>aim: How do we create a webpage on a pc?</vt:lpstr>
      <vt:lpstr>starting out…</vt:lpstr>
      <vt:lpstr>Creating your repository</vt:lpstr>
      <vt:lpstr>Naming the folder</vt:lpstr>
      <vt:lpstr>what is this folder you just created?</vt:lpstr>
      <vt:lpstr>activity</vt:lpstr>
      <vt:lpstr>saving your repository to google chrome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12</cp:revision>
  <dcterms:created xsi:type="dcterms:W3CDTF">2015-09-10T21:23:12Z</dcterms:created>
  <dcterms:modified xsi:type="dcterms:W3CDTF">2015-09-21T19:09:58Z</dcterms:modified>
</cp:coreProperties>
</file>