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themeOverride+xml" PartName="/ppt/theme/themeOverr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2" Type="http://schemas.openxmlformats.org/officeDocument/2006/relationships/slide" Target="slides/slide8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/>
          <p:nvPr/>
        </p:nvSpPr>
        <p:spPr>
          <a:xfrm>
            <a:off x="7010400" y="152400"/>
            <a:ext cx="1981200" cy="65563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sp>
        <p:nvSpPr>
          <p:cNvPr id="15" name="Google Shape;15;p2"/>
          <p:cNvSpPr/>
          <p:nvPr/>
        </p:nvSpPr>
        <p:spPr>
          <a:xfrm>
            <a:off x="152400" y="153988"/>
            <a:ext cx="6705600" cy="6553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7010400" y="2052960"/>
            <a:ext cx="19812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3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ymbol"/>
              <a:buNone/>
              <a:defRPr b="0" i="0" sz="1900" u="none" cap="none" strike="noStrike">
                <a:solidFill>
                  <a:srgbClr val="FFFFFF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0" lvl="1" marL="457200" marR="0" rtl="0" algn="ctr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ymbol"/>
              <a:buNone/>
              <a:defRPr b="0" i="0" sz="1800" u="none" cap="none" strike="noStrike">
                <a:solidFill>
                  <a:srgbClr val="888888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0" lvl="2" marL="914400" marR="0" rtl="0" algn="ctr">
              <a:spcBef>
                <a:spcPts val="320"/>
              </a:spcBef>
              <a:spcAft>
                <a:spcPts val="0"/>
              </a:spcAft>
              <a:buClr>
                <a:srgbClr val="928B70"/>
              </a:buClr>
              <a:buSzPts val="1400"/>
              <a:buFont typeface="Noto Symbol"/>
              <a:buNone/>
              <a:defRPr b="0" i="0" sz="1600" u="none" cap="none" strike="noStrike">
                <a:solidFill>
                  <a:srgbClr val="888888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0" lvl="3" marL="1371600" marR="0" rtl="0" algn="ctr">
              <a:spcBef>
                <a:spcPts val="280"/>
              </a:spcBef>
              <a:spcAft>
                <a:spcPts val="0"/>
              </a:spcAft>
              <a:buClr>
                <a:srgbClr val="87706B"/>
              </a:buClr>
              <a:buSzPts val="1400"/>
              <a:buFont typeface="Noto Symbol"/>
              <a:buNone/>
              <a:defRPr b="0" i="0" sz="1400" u="none" cap="none" strike="noStrike">
                <a:solidFill>
                  <a:srgbClr val="888888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0" lvl="4" marL="1828800" marR="0" rtl="0" algn="ctr">
              <a:spcBef>
                <a:spcPts val="260"/>
              </a:spcBef>
              <a:spcAft>
                <a:spcPts val="0"/>
              </a:spcAft>
              <a:buClr>
                <a:srgbClr val="6F777D"/>
              </a:buClr>
              <a:buSzPts val="1400"/>
              <a:buFont typeface="Noto Symbol"/>
              <a:buNone/>
              <a:defRPr b="0" i="0" sz="1300" u="none" cap="none" strike="noStrike">
                <a:solidFill>
                  <a:srgbClr val="888888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0" lvl="5" marL="2286000" marR="0" rtl="0" algn="ctr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ymbol"/>
              <a:buNone/>
              <a:defRPr b="0" i="0" sz="1200" u="none" cap="none" strike="noStrike">
                <a:solidFill>
                  <a:srgbClr val="888888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0" lvl="6" marL="2743200" marR="0" rtl="0" algn="ctr"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ymbol"/>
              <a:buNone/>
              <a:defRPr b="0" i="0" sz="1200" u="none" cap="none" strike="noStrike">
                <a:solidFill>
                  <a:srgbClr val="888888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0" lvl="7" marL="3200400" marR="0" rtl="0" algn="ctr">
              <a:spcBef>
                <a:spcPts val="24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Noto Symbol"/>
              <a:buNone/>
              <a:defRPr b="0" i="0" sz="1200" u="none" cap="none" strike="noStrike">
                <a:solidFill>
                  <a:srgbClr val="888888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0" lvl="8" marL="3657600" marR="0" rtl="0" algn="ctr">
              <a:spcBef>
                <a:spcPts val="24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Noto Symbol"/>
              <a:buNone/>
              <a:defRPr b="0" i="0" sz="1200" u="none" cap="none" strike="noStrike">
                <a:solidFill>
                  <a:srgbClr val="888888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type="title"/>
          </p:nvPr>
        </p:nvSpPr>
        <p:spPr>
          <a:xfrm>
            <a:off x="457200" y="2052960"/>
            <a:ext cx="63246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371475" y="6356350"/>
            <a:ext cx="21336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2" type="sldNum"/>
          </p:nvPr>
        </p:nvSpPr>
        <p:spPr>
          <a:xfrm>
            <a:off x="8234363" y="6354763"/>
            <a:ext cx="582612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" name="Google Shape;20;p2"/>
          <p:cNvSpPr txBox="1"/>
          <p:nvPr>
            <p:ph idx="11" type="ftr"/>
          </p:nvPr>
        </p:nvSpPr>
        <p:spPr>
          <a:xfrm>
            <a:off x="3048000" y="6356350"/>
            <a:ext cx="33528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1"/>
          <p:cNvSpPr txBox="1"/>
          <p:nvPr>
            <p:ph type="title"/>
          </p:nvPr>
        </p:nvSpPr>
        <p:spPr>
          <a:xfrm>
            <a:off x="381000" y="355600"/>
            <a:ext cx="83820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 cap="non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82" name="Google Shape;82;p11"/>
          <p:cNvSpPr txBox="1"/>
          <p:nvPr>
            <p:ph idx="1" type="body"/>
          </p:nvPr>
        </p:nvSpPr>
        <p:spPr>
          <a:xfrm rot="5400000">
            <a:off x="2381250" y="-280987"/>
            <a:ext cx="4406900" cy="84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ymbol"/>
              <a:buChar char="◼"/>
              <a:defRPr sz="2000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-317500" lvl="1" marL="91440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ymbol"/>
              <a:buChar char="▪"/>
              <a:defRPr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-317500" lvl="2" marL="1371600" rtl="0" algn="l">
              <a:spcBef>
                <a:spcPts val="320"/>
              </a:spcBef>
              <a:spcAft>
                <a:spcPts val="0"/>
              </a:spcAft>
              <a:buClr>
                <a:srgbClr val="928B70"/>
              </a:buClr>
              <a:buSzPts val="1400"/>
              <a:buFont typeface="Noto Symbol"/>
              <a:buChar char="▪"/>
              <a:defRPr sz="1600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-317500" lvl="3" marL="1828800" rtl="0" algn="l">
              <a:spcBef>
                <a:spcPts val="280"/>
              </a:spcBef>
              <a:spcAft>
                <a:spcPts val="0"/>
              </a:spcAft>
              <a:buClr>
                <a:srgbClr val="87706B"/>
              </a:buClr>
              <a:buSzPts val="1400"/>
              <a:buFont typeface="Noto Symbol"/>
              <a:buChar char="▪"/>
              <a:defRPr sz="1400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-317500" lvl="4" marL="2286000" rtl="0" algn="l">
              <a:spcBef>
                <a:spcPts val="260"/>
              </a:spcBef>
              <a:spcAft>
                <a:spcPts val="0"/>
              </a:spcAft>
              <a:buClr>
                <a:srgbClr val="6F777D"/>
              </a:buClr>
              <a:buSzPts val="1400"/>
              <a:buFont typeface="Noto Symbol"/>
              <a:buChar char="▪"/>
              <a:defRPr sz="1300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-317500" lvl="5" marL="2743200" rtl="0" algn="l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ymbol"/>
              <a:buChar char="▪"/>
              <a:defRPr sz="1200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-317500" lvl="6" marL="3200400" rtl="0" algn="l"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ymbol"/>
              <a:buChar char="▪"/>
              <a:defRPr sz="1200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-317500" lvl="7" marL="3657600" rtl="0" algn="l">
              <a:spcBef>
                <a:spcPts val="24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Noto Symbol"/>
              <a:buChar char="▪"/>
              <a:defRPr sz="1200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-317500" lvl="8" marL="4114800" rtl="0" algn="l">
              <a:spcBef>
                <a:spcPts val="24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Noto Symbol"/>
              <a:buChar char="▪"/>
              <a:defRPr sz="1200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83" name="Google Shape;83;p11"/>
          <p:cNvSpPr txBox="1"/>
          <p:nvPr>
            <p:ph idx="10" type="dt"/>
          </p:nvPr>
        </p:nvSpPr>
        <p:spPr>
          <a:xfrm>
            <a:off x="371475" y="6356350"/>
            <a:ext cx="21336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84" name="Google Shape;84;p11"/>
          <p:cNvSpPr txBox="1"/>
          <p:nvPr>
            <p:ph idx="11" type="ftr"/>
          </p:nvPr>
        </p:nvSpPr>
        <p:spPr>
          <a:xfrm>
            <a:off x="3048000" y="6356350"/>
            <a:ext cx="33528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85" name="Google Shape;85;p11"/>
          <p:cNvSpPr txBox="1"/>
          <p:nvPr>
            <p:ph idx="12" type="sldNum"/>
          </p:nvPr>
        </p:nvSpPr>
        <p:spPr>
          <a:xfrm>
            <a:off x="8234363" y="6354763"/>
            <a:ext cx="582612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showMasterSp="0" type="vertTitleAndTx">
  <p:cSld name="VERTICAL_TITLE_AND_VERTICAL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2"/>
          <p:cNvSpPr/>
          <p:nvPr/>
        </p:nvSpPr>
        <p:spPr>
          <a:xfrm>
            <a:off x="152400" y="147638"/>
            <a:ext cx="6705600" cy="655637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sp>
        <p:nvSpPr>
          <p:cNvPr id="88" name="Google Shape;88;p12"/>
          <p:cNvSpPr/>
          <p:nvPr/>
        </p:nvSpPr>
        <p:spPr>
          <a:xfrm>
            <a:off x="7010400" y="147638"/>
            <a:ext cx="1955800" cy="655637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sp>
        <p:nvSpPr>
          <p:cNvPr id="89" name="Google Shape;89;p12"/>
          <p:cNvSpPr txBox="1"/>
          <p:nvPr>
            <p:ph type="title"/>
          </p:nvPr>
        </p:nvSpPr>
        <p:spPr>
          <a:xfrm rot="5400000">
            <a:off x="5075237" y="2362201"/>
            <a:ext cx="5851525" cy="167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 cap="non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90" name="Google Shape;90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ymbol"/>
              <a:buChar char="◼"/>
              <a:defRPr sz="2000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-317500" lvl="1" marL="91440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ymbol"/>
              <a:buChar char="▪"/>
              <a:defRPr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-317500" lvl="2" marL="1371600" rtl="0" algn="l">
              <a:spcBef>
                <a:spcPts val="320"/>
              </a:spcBef>
              <a:spcAft>
                <a:spcPts val="0"/>
              </a:spcAft>
              <a:buClr>
                <a:srgbClr val="928B70"/>
              </a:buClr>
              <a:buSzPts val="1400"/>
              <a:buFont typeface="Noto Symbol"/>
              <a:buChar char="▪"/>
              <a:defRPr sz="1600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-317500" lvl="3" marL="1828800" rtl="0" algn="l">
              <a:spcBef>
                <a:spcPts val="280"/>
              </a:spcBef>
              <a:spcAft>
                <a:spcPts val="0"/>
              </a:spcAft>
              <a:buClr>
                <a:srgbClr val="87706B"/>
              </a:buClr>
              <a:buSzPts val="1400"/>
              <a:buFont typeface="Noto Symbol"/>
              <a:buChar char="▪"/>
              <a:defRPr sz="1400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-317500" lvl="4" marL="2286000" rtl="0" algn="l">
              <a:spcBef>
                <a:spcPts val="260"/>
              </a:spcBef>
              <a:spcAft>
                <a:spcPts val="0"/>
              </a:spcAft>
              <a:buClr>
                <a:srgbClr val="6F777D"/>
              </a:buClr>
              <a:buSzPts val="1400"/>
              <a:buFont typeface="Noto Symbol"/>
              <a:buChar char="▪"/>
              <a:defRPr sz="1300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-317500" lvl="5" marL="2743200" rtl="0" algn="l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ymbol"/>
              <a:buChar char="▪"/>
              <a:defRPr sz="1200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-317500" lvl="6" marL="3200400" rtl="0" algn="l"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ymbol"/>
              <a:buChar char="▪"/>
              <a:defRPr sz="1200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-317500" lvl="7" marL="3657600" rtl="0" algn="l">
              <a:spcBef>
                <a:spcPts val="24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Noto Symbol"/>
              <a:buChar char="▪"/>
              <a:defRPr sz="1200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-317500" lvl="8" marL="4114800" rtl="0" algn="l">
              <a:spcBef>
                <a:spcPts val="24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Noto Symbol"/>
              <a:buChar char="▪"/>
              <a:defRPr sz="1200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91" name="Google Shape;91;p12"/>
          <p:cNvSpPr txBox="1"/>
          <p:nvPr>
            <p:ph idx="10" type="dt"/>
          </p:nvPr>
        </p:nvSpPr>
        <p:spPr>
          <a:xfrm>
            <a:off x="371475" y="6356350"/>
            <a:ext cx="21336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92" name="Google Shape;92;p12"/>
          <p:cNvSpPr txBox="1"/>
          <p:nvPr>
            <p:ph idx="11" type="ftr"/>
          </p:nvPr>
        </p:nvSpPr>
        <p:spPr>
          <a:xfrm>
            <a:off x="3048000" y="6356350"/>
            <a:ext cx="33528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93" name="Google Shape;93;p12"/>
          <p:cNvSpPr txBox="1"/>
          <p:nvPr>
            <p:ph idx="12" type="sldNum"/>
          </p:nvPr>
        </p:nvSpPr>
        <p:spPr>
          <a:xfrm>
            <a:off x="8234363" y="6354763"/>
            <a:ext cx="582612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idx="1" type="body"/>
          </p:nvPr>
        </p:nvSpPr>
        <p:spPr>
          <a:xfrm>
            <a:off x="381000" y="1719263"/>
            <a:ext cx="8407400" cy="44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ymbol"/>
              <a:buChar char="◼"/>
              <a:defRPr sz="2000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-317500" lvl="1" marL="91440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ymbol"/>
              <a:buChar char="▪"/>
              <a:defRPr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-317500" lvl="2" marL="1371600" rtl="0" algn="l">
              <a:spcBef>
                <a:spcPts val="320"/>
              </a:spcBef>
              <a:spcAft>
                <a:spcPts val="0"/>
              </a:spcAft>
              <a:buClr>
                <a:srgbClr val="928B70"/>
              </a:buClr>
              <a:buSzPts val="1400"/>
              <a:buFont typeface="Noto Symbol"/>
              <a:buChar char="▪"/>
              <a:defRPr sz="1600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-317500" lvl="3" marL="1828800" rtl="0" algn="l">
              <a:spcBef>
                <a:spcPts val="280"/>
              </a:spcBef>
              <a:spcAft>
                <a:spcPts val="0"/>
              </a:spcAft>
              <a:buClr>
                <a:srgbClr val="87706B"/>
              </a:buClr>
              <a:buSzPts val="1400"/>
              <a:buFont typeface="Noto Symbol"/>
              <a:buChar char="▪"/>
              <a:defRPr sz="1400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-317500" lvl="4" marL="2286000" rtl="0" algn="l">
              <a:spcBef>
                <a:spcPts val="260"/>
              </a:spcBef>
              <a:spcAft>
                <a:spcPts val="0"/>
              </a:spcAft>
              <a:buClr>
                <a:srgbClr val="6F777D"/>
              </a:buClr>
              <a:buSzPts val="1400"/>
              <a:buFont typeface="Noto Symbol"/>
              <a:buChar char="▪"/>
              <a:defRPr sz="1300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-317500" lvl="5" marL="2743200" rtl="0" algn="l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ymbol"/>
              <a:buChar char="▪"/>
              <a:defRPr sz="1200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-317500" lvl="6" marL="3200400" rtl="0" algn="l"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ymbol"/>
              <a:buChar char="▪"/>
              <a:defRPr sz="1200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-317500" lvl="7" marL="3657600" rtl="0" algn="l">
              <a:spcBef>
                <a:spcPts val="24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Noto Symbol"/>
              <a:buChar char="▪"/>
              <a:defRPr sz="1200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-317500" lvl="8" marL="4114800" rtl="0" algn="l">
              <a:spcBef>
                <a:spcPts val="24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Noto Symbol"/>
              <a:buChar char="▪"/>
              <a:defRPr sz="1200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81000" y="355600"/>
            <a:ext cx="83820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 cap="non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371475" y="6356350"/>
            <a:ext cx="21336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3048000" y="6356350"/>
            <a:ext cx="33528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234363" y="6354763"/>
            <a:ext cx="582612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showMasterSp="0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/>
          <p:nvPr/>
        </p:nvSpPr>
        <p:spPr>
          <a:xfrm>
            <a:off x="7010400" y="152400"/>
            <a:ext cx="1981200" cy="655637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sp>
        <p:nvSpPr>
          <p:cNvPr id="29" name="Google Shape;29;p4"/>
          <p:cNvSpPr/>
          <p:nvPr/>
        </p:nvSpPr>
        <p:spPr>
          <a:xfrm>
            <a:off x="152400" y="153988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sp>
        <p:nvSpPr>
          <p:cNvPr id="30" name="Google Shape;30;p4"/>
          <p:cNvSpPr txBox="1"/>
          <p:nvPr>
            <p:ph idx="1" type="body"/>
          </p:nvPr>
        </p:nvSpPr>
        <p:spPr>
          <a:xfrm>
            <a:off x="7162799" y="2892277"/>
            <a:ext cx="1600201" cy="1645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ce Sans Pro"/>
              <a:buNone/>
              <a:defRPr sz="2000">
                <a:solidFill>
                  <a:schemeClr val="lt2"/>
                </a:solidFill>
              </a:defRPr>
            </a:lvl1pPr>
            <a:lvl2pPr indent="-228600" lvl="1" marL="914400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Souce Sans Pro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Souce Sans Pro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Souce Sans Pro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0">
              <a:spcBef>
                <a:spcPts val="26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Souce Sans Pro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rtl="0">
              <a:spcBef>
                <a:spcPts val="24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Souce Sans Pro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rtl="0">
              <a:spcBef>
                <a:spcPts val="24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Souce Sans Pro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rtl="0">
              <a:spcBef>
                <a:spcPts val="24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Souce Sans Pro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rtl="0">
              <a:spcBef>
                <a:spcPts val="24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Souce Sans Pro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type="title"/>
          </p:nvPr>
        </p:nvSpPr>
        <p:spPr>
          <a:xfrm>
            <a:off x="381000" y="2892277"/>
            <a:ext cx="6324600" cy="1645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10" type="dt"/>
          </p:nvPr>
        </p:nvSpPr>
        <p:spPr>
          <a:xfrm>
            <a:off x="371475" y="6356350"/>
            <a:ext cx="21336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rgbClr val="FFFFFF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33" name="Google Shape;33;p4"/>
          <p:cNvSpPr txBox="1"/>
          <p:nvPr>
            <p:ph idx="12" type="sldNum"/>
          </p:nvPr>
        </p:nvSpPr>
        <p:spPr>
          <a:xfrm>
            <a:off x="8234363" y="6354763"/>
            <a:ext cx="582612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" name="Google Shape;34;p4"/>
          <p:cNvSpPr txBox="1"/>
          <p:nvPr>
            <p:ph idx="11" type="ftr"/>
          </p:nvPr>
        </p:nvSpPr>
        <p:spPr>
          <a:xfrm>
            <a:off x="3048000" y="6356350"/>
            <a:ext cx="33528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rgbClr val="FFFFFF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/>
          <p:nvPr>
            <p:ph idx="1" type="body"/>
          </p:nvPr>
        </p:nvSpPr>
        <p:spPr>
          <a:xfrm>
            <a:off x="457200" y="1719072"/>
            <a:ext cx="4038600" cy="440740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400"/>
              </a:spcBef>
              <a:spcAft>
                <a:spcPts val="0"/>
              </a:spcAft>
              <a:buSzPts val="1400"/>
              <a:buChar char="◼"/>
              <a:defRPr sz="2800"/>
            </a:lvl1pPr>
            <a:lvl2pPr indent="-317500" lvl="1" marL="914400" rtl="0">
              <a:spcBef>
                <a:spcPts val="360"/>
              </a:spcBef>
              <a:spcAft>
                <a:spcPts val="0"/>
              </a:spcAft>
              <a:buSzPts val="1400"/>
              <a:buChar char="▪"/>
              <a:defRPr sz="2400"/>
            </a:lvl2pPr>
            <a:lvl3pPr indent="-317500" lvl="2" marL="1371600" rtl="0">
              <a:spcBef>
                <a:spcPts val="320"/>
              </a:spcBef>
              <a:spcAft>
                <a:spcPts val="0"/>
              </a:spcAft>
              <a:buSzPts val="1400"/>
              <a:buChar char="▪"/>
              <a:defRPr sz="2000"/>
            </a:lvl3pPr>
            <a:lvl4pPr indent="-317500" lvl="3" marL="1828800" rtl="0">
              <a:spcBef>
                <a:spcPts val="280"/>
              </a:spcBef>
              <a:spcAft>
                <a:spcPts val="0"/>
              </a:spcAft>
              <a:buSzPts val="1400"/>
              <a:buChar char="▪"/>
              <a:defRPr sz="1800"/>
            </a:lvl4pPr>
            <a:lvl5pPr indent="-317500" lvl="4" marL="2286000" rtl="0">
              <a:spcBef>
                <a:spcPts val="260"/>
              </a:spcBef>
              <a:spcAft>
                <a:spcPts val="0"/>
              </a:spcAft>
              <a:buSzPts val="1400"/>
              <a:buChar char="▪"/>
              <a:defRPr sz="1800"/>
            </a:lvl5pPr>
            <a:lvl6pPr indent="-317500" lvl="5" marL="27432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800"/>
            </a:lvl6pPr>
            <a:lvl7pPr indent="-317500" lvl="6" marL="32004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800"/>
            </a:lvl7pPr>
            <a:lvl8pPr indent="-317500" lvl="7" marL="36576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800"/>
            </a:lvl8pPr>
            <a:lvl9pPr indent="-317500" lvl="8" marL="41148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800"/>
            </a:lvl9pPr>
          </a:lstStyle>
          <a:p/>
        </p:txBody>
      </p:sp>
      <p:sp>
        <p:nvSpPr>
          <p:cNvPr id="37" name="Google Shape;37;p5"/>
          <p:cNvSpPr txBox="1"/>
          <p:nvPr>
            <p:ph idx="2" type="body"/>
          </p:nvPr>
        </p:nvSpPr>
        <p:spPr>
          <a:xfrm>
            <a:off x="4648200" y="1719072"/>
            <a:ext cx="4038600" cy="440740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400"/>
              </a:spcBef>
              <a:spcAft>
                <a:spcPts val="0"/>
              </a:spcAft>
              <a:buSzPts val="1400"/>
              <a:buChar char="◼"/>
              <a:defRPr sz="2800"/>
            </a:lvl1pPr>
            <a:lvl2pPr indent="-317500" lvl="1" marL="914400" rtl="0">
              <a:spcBef>
                <a:spcPts val="360"/>
              </a:spcBef>
              <a:spcAft>
                <a:spcPts val="0"/>
              </a:spcAft>
              <a:buSzPts val="1400"/>
              <a:buChar char="▪"/>
              <a:defRPr sz="2400"/>
            </a:lvl2pPr>
            <a:lvl3pPr indent="-317500" lvl="2" marL="1371600" rtl="0">
              <a:spcBef>
                <a:spcPts val="320"/>
              </a:spcBef>
              <a:spcAft>
                <a:spcPts val="0"/>
              </a:spcAft>
              <a:buSzPts val="1400"/>
              <a:buChar char="▪"/>
              <a:defRPr sz="2000"/>
            </a:lvl3pPr>
            <a:lvl4pPr indent="-317500" lvl="3" marL="1828800" rtl="0">
              <a:spcBef>
                <a:spcPts val="280"/>
              </a:spcBef>
              <a:spcAft>
                <a:spcPts val="0"/>
              </a:spcAft>
              <a:buSzPts val="1400"/>
              <a:buChar char="▪"/>
              <a:defRPr sz="1800"/>
            </a:lvl4pPr>
            <a:lvl5pPr indent="-317500" lvl="4" marL="2286000" rtl="0">
              <a:spcBef>
                <a:spcPts val="260"/>
              </a:spcBef>
              <a:spcAft>
                <a:spcPts val="0"/>
              </a:spcAft>
              <a:buSzPts val="1400"/>
              <a:buChar char="▪"/>
              <a:defRPr sz="1800"/>
            </a:lvl5pPr>
            <a:lvl6pPr indent="-317500" lvl="5" marL="27432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800"/>
            </a:lvl6pPr>
            <a:lvl7pPr indent="-317500" lvl="6" marL="32004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800"/>
            </a:lvl7pPr>
            <a:lvl8pPr indent="-317500" lvl="7" marL="36576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800"/>
            </a:lvl8pPr>
            <a:lvl9pPr indent="-317500" lvl="8" marL="41148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800"/>
            </a:lvl9pPr>
          </a:lstStyle>
          <a:p/>
        </p:txBody>
      </p:sp>
      <p:sp>
        <p:nvSpPr>
          <p:cNvPr id="38" name="Google Shape;38;p5"/>
          <p:cNvSpPr txBox="1"/>
          <p:nvPr>
            <p:ph type="title"/>
          </p:nvPr>
        </p:nvSpPr>
        <p:spPr>
          <a:xfrm>
            <a:off x="381000" y="355600"/>
            <a:ext cx="83820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 cap="non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39" name="Google Shape;39;p5"/>
          <p:cNvSpPr txBox="1"/>
          <p:nvPr>
            <p:ph idx="10" type="dt"/>
          </p:nvPr>
        </p:nvSpPr>
        <p:spPr>
          <a:xfrm>
            <a:off x="371475" y="6356350"/>
            <a:ext cx="21336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40" name="Google Shape;40;p5"/>
          <p:cNvSpPr txBox="1"/>
          <p:nvPr>
            <p:ph idx="11" type="ftr"/>
          </p:nvPr>
        </p:nvSpPr>
        <p:spPr>
          <a:xfrm>
            <a:off x="3048000" y="6356350"/>
            <a:ext cx="33528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41" name="Google Shape;41;p5"/>
          <p:cNvSpPr txBox="1"/>
          <p:nvPr>
            <p:ph idx="12" type="sldNum"/>
          </p:nvPr>
        </p:nvSpPr>
        <p:spPr>
          <a:xfrm>
            <a:off x="8234363" y="6354763"/>
            <a:ext cx="582612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/>
          <p:nvPr>
            <p:ph idx="1" type="body"/>
          </p:nvPr>
        </p:nvSpPr>
        <p:spPr>
          <a:xfrm>
            <a:off x="457200" y="1722438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 algn="ctr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ce Sans Pro"/>
              <a:buNone/>
              <a:defRPr b="0" sz="2400">
                <a:solidFill>
                  <a:schemeClr val="dk2"/>
                </a:solidFill>
              </a:defRPr>
            </a:lvl1pPr>
            <a:lvl2pPr indent="-228600" lvl="1" marL="914400" rtl="0">
              <a:spcBef>
                <a:spcPts val="360"/>
              </a:spcBef>
              <a:spcAft>
                <a:spcPts val="0"/>
              </a:spcAft>
              <a:buSzPts val="1400"/>
              <a:buFont typeface="Souce Sans Pro"/>
              <a:buNone/>
              <a:defRPr b="1" sz="2000"/>
            </a:lvl2pPr>
            <a:lvl3pPr indent="-228600" lvl="2" marL="1371600" rtl="0">
              <a:spcBef>
                <a:spcPts val="320"/>
              </a:spcBef>
              <a:spcAft>
                <a:spcPts val="0"/>
              </a:spcAft>
              <a:buSzPts val="1400"/>
              <a:buFont typeface="Souce Sans Pro"/>
              <a:buNone/>
              <a:defRPr b="1" sz="1800"/>
            </a:lvl3pPr>
            <a:lvl4pPr indent="-228600" lvl="3" marL="1828800" rtl="0">
              <a:spcBef>
                <a:spcPts val="280"/>
              </a:spcBef>
              <a:spcAft>
                <a:spcPts val="0"/>
              </a:spcAft>
              <a:buSzPts val="1400"/>
              <a:buFont typeface="Souce Sans Pro"/>
              <a:buNone/>
              <a:defRPr b="1" sz="1600"/>
            </a:lvl4pPr>
            <a:lvl5pPr indent="-228600" lvl="4" marL="2286000" rtl="0">
              <a:spcBef>
                <a:spcPts val="260"/>
              </a:spcBef>
              <a:spcAft>
                <a:spcPts val="0"/>
              </a:spcAft>
              <a:buSzPts val="1400"/>
              <a:buFont typeface="Souce Sans Pro"/>
              <a:buNone/>
              <a:defRPr b="1" sz="1600"/>
            </a:lvl5pPr>
            <a:lvl6pPr indent="-228600" lvl="5" marL="2743200" rtl="0">
              <a:spcBef>
                <a:spcPts val="240"/>
              </a:spcBef>
              <a:spcAft>
                <a:spcPts val="0"/>
              </a:spcAft>
              <a:buSzPts val="1400"/>
              <a:buFont typeface="Souce Sans Pro"/>
              <a:buNone/>
              <a:defRPr b="1" sz="1600"/>
            </a:lvl6pPr>
            <a:lvl7pPr indent="-228600" lvl="6" marL="3200400" rtl="0">
              <a:spcBef>
                <a:spcPts val="240"/>
              </a:spcBef>
              <a:spcAft>
                <a:spcPts val="0"/>
              </a:spcAft>
              <a:buSzPts val="1400"/>
              <a:buFont typeface="Souce Sans Pro"/>
              <a:buNone/>
              <a:defRPr b="1" sz="1600"/>
            </a:lvl7pPr>
            <a:lvl8pPr indent="-228600" lvl="7" marL="3657600" rtl="0">
              <a:spcBef>
                <a:spcPts val="240"/>
              </a:spcBef>
              <a:spcAft>
                <a:spcPts val="0"/>
              </a:spcAft>
              <a:buSzPts val="1400"/>
              <a:buFont typeface="Souce Sans Pro"/>
              <a:buNone/>
              <a:defRPr b="1" sz="1600"/>
            </a:lvl8pPr>
            <a:lvl9pPr indent="-228600" lvl="8" marL="4114800" rtl="0">
              <a:spcBef>
                <a:spcPts val="240"/>
              </a:spcBef>
              <a:spcAft>
                <a:spcPts val="0"/>
              </a:spcAft>
              <a:buSzPts val="1400"/>
              <a:buFont typeface="Souce Sans Pro"/>
              <a:buNone/>
              <a:defRPr b="1" sz="1600"/>
            </a:lvl9pPr>
          </a:lstStyle>
          <a:p/>
        </p:txBody>
      </p:sp>
      <p:sp>
        <p:nvSpPr>
          <p:cNvPr id="44" name="Google Shape;44;p6"/>
          <p:cNvSpPr txBox="1"/>
          <p:nvPr>
            <p:ph idx="2" type="body"/>
          </p:nvPr>
        </p:nvSpPr>
        <p:spPr>
          <a:xfrm>
            <a:off x="457200" y="2438399"/>
            <a:ext cx="4040188" cy="36877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400"/>
              </a:spcBef>
              <a:spcAft>
                <a:spcPts val="0"/>
              </a:spcAft>
              <a:buSzPts val="1400"/>
              <a:buChar char="◼"/>
              <a:defRPr sz="2400"/>
            </a:lvl1pPr>
            <a:lvl2pPr indent="-317500" lvl="1" marL="914400" rtl="0">
              <a:spcBef>
                <a:spcPts val="360"/>
              </a:spcBef>
              <a:spcAft>
                <a:spcPts val="0"/>
              </a:spcAft>
              <a:buSzPts val="1400"/>
              <a:buChar char="▪"/>
              <a:defRPr sz="2000"/>
            </a:lvl2pPr>
            <a:lvl3pPr indent="-317500" lvl="2" marL="1371600" rtl="0">
              <a:spcBef>
                <a:spcPts val="320"/>
              </a:spcBef>
              <a:spcAft>
                <a:spcPts val="0"/>
              </a:spcAft>
              <a:buSzPts val="1400"/>
              <a:buChar char="▪"/>
              <a:defRPr sz="1800"/>
            </a:lvl3pPr>
            <a:lvl4pPr indent="-317500" lvl="3" marL="1828800" rtl="0">
              <a:spcBef>
                <a:spcPts val="280"/>
              </a:spcBef>
              <a:spcAft>
                <a:spcPts val="0"/>
              </a:spcAft>
              <a:buSzPts val="1400"/>
              <a:buChar char="▪"/>
              <a:defRPr sz="1600"/>
            </a:lvl4pPr>
            <a:lvl5pPr indent="-317500" lvl="4" marL="2286000" rtl="0">
              <a:spcBef>
                <a:spcPts val="260"/>
              </a:spcBef>
              <a:spcAft>
                <a:spcPts val="0"/>
              </a:spcAft>
              <a:buSzPts val="1400"/>
              <a:buChar char="▪"/>
              <a:defRPr sz="1600"/>
            </a:lvl5pPr>
            <a:lvl6pPr indent="-317500" lvl="5" marL="27432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600"/>
            </a:lvl6pPr>
            <a:lvl7pPr indent="-317500" lvl="6" marL="32004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600"/>
            </a:lvl7pPr>
            <a:lvl8pPr indent="-317500" lvl="7" marL="36576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600"/>
            </a:lvl8pPr>
            <a:lvl9pPr indent="-317500" lvl="8" marL="41148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600"/>
            </a:lvl9pPr>
          </a:lstStyle>
          <a:p/>
        </p:txBody>
      </p:sp>
      <p:sp>
        <p:nvSpPr>
          <p:cNvPr id="45" name="Google Shape;45;p6"/>
          <p:cNvSpPr txBox="1"/>
          <p:nvPr>
            <p:ph idx="3" type="body"/>
          </p:nvPr>
        </p:nvSpPr>
        <p:spPr>
          <a:xfrm>
            <a:off x="4645025" y="1722438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 algn="ctr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ce Sans Pro"/>
              <a:buNone/>
              <a:defRPr b="0" sz="2400">
                <a:solidFill>
                  <a:schemeClr val="dk2"/>
                </a:solidFill>
              </a:defRPr>
            </a:lvl1pPr>
            <a:lvl2pPr indent="-228600" lvl="1" marL="914400" rtl="0">
              <a:spcBef>
                <a:spcPts val="360"/>
              </a:spcBef>
              <a:spcAft>
                <a:spcPts val="0"/>
              </a:spcAft>
              <a:buSzPts val="1400"/>
              <a:buFont typeface="Souce Sans Pro"/>
              <a:buNone/>
              <a:defRPr b="1" sz="2000"/>
            </a:lvl2pPr>
            <a:lvl3pPr indent="-228600" lvl="2" marL="1371600" rtl="0">
              <a:spcBef>
                <a:spcPts val="320"/>
              </a:spcBef>
              <a:spcAft>
                <a:spcPts val="0"/>
              </a:spcAft>
              <a:buSzPts val="1400"/>
              <a:buFont typeface="Souce Sans Pro"/>
              <a:buNone/>
              <a:defRPr b="1" sz="1800"/>
            </a:lvl3pPr>
            <a:lvl4pPr indent="-228600" lvl="3" marL="1828800" rtl="0">
              <a:spcBef>
                <a:spcPts val="280"/>
              </a:spcBef>
              <a:spcAft>
                <a:spcPts val="0"/>
              </a:spcAft>
              <a:buSzPts val="1400"/>
              <a:buFont typeface="Souce Sans Pro"/>
              <a:buNone/>
              <a:defRPr b="1" sz="1600"/>
            </a:lvl4pPr>
            <a:lvl5pPr indent="-228600" lvl="4" marL="2286000" rtl="0">
              <a:spcBef>
                <a:spcPts val="260"/>
              </a:spcBef>
              <a:spcAft>
                <a:spcPts val="0"/>
              </a:spcAft>
              <a:buSzPts val="1400"/>
              <a:buFont typeface="Souce Sans Pro"/>
              <a:buNone/>
              <a:defRPr b="1" sz="1600"/>
            </a:lvl5pPr>
            <a:lvl6pPr indent="-228600" lvl="5" marL="2743200" rtl="0">
              <a:spcBef>
                <a:spcPts val="240"/>
              </a:spcBef>
              <a:spcAft>
                <a:spcPts val="0"/>
              </a:spcAft>
              <a:buSzPts val="1400"/>
              <a:buFont typeface="Souce Sans Pro"/>
              <a:buNone/>
              <a:defRPr b="1" sz="1600"/>
            </a:lvl6pPr>
            <a:lvl7pPr indent="-228600" lvl="6" marL="3200400" rtl="0">
              <a:spcBef>
                <a:spcPts val="240"/>
              </a:spcBef>
              <a:spcAft>
                <a:spcPts val="0"/>
              </a:spcAft>
              <a:buSzPts val="1400"/>
              <a:buFont typeface="Souce Sans Pro"/>
              <a:buNone/>
              <a:defRPr b="1" sz="1600"/>
            </a:lvl7pPr>
            <a:lvl8pPr indent="-228600" lvl="7" marL="3657600" rtl="0">
              <a:spcBef>
                <a:spcPts val="240"/>
              </a:spcBef>
              <a:spcAft>
                <a:spcPts val="0"/>
              </a:spcAft>
              <a:buSzPts val="1400"/>
              <a:buFont typeface="Souce Sans Pro"/>
              <a:buNone/>
              <a:defRPr b="1" sz="1600"/>
            </a:lvl8pPr>
            <a:lvl9pPr indent="-228600" lvl="8" marL="4114800" rtl="0">
              <a:spcBef>
                <a:spcPts val="240"/>
              </a:spcBef>
              <a:spcAft>
                <a:spcPts val="0"/>
              </a:spcAft>
              <a:buSzPts val="1400"/>
              <a:buFont typeface="Souce Sans Pro"/>
              <a:buNone/>
              <a:defRPr b="1" sz="1600"/>
            </a:lvl9pPr>
          </a:lstStyle>
          <a:p/>
        </p:txBody>
      </p:sp>
      <p:sp>
        <p:nvSpPr>
          <p:cNvPr id="46" name="Google Shape;46;p6"/>
          <p:cNvSpPr txBox="1"/>
          <p:nvPr>
            <p:ph idx="4" type="body"/>
          </p:nvPr>
        </p:nvSpPr>
        <p:spPr>
          <a:xfrm>
            <a:off x="4645025" y="2438399"/>
            <a:ext cx="4041775" cy="36877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400"/>
              </a:spcBef>
              <a:spcAft>
                <a:spcPts val="0"/>
              </a:spcAft>
              <a:buSzPts val="1400"/>
              <a:buChar char="◼"/>
              <a:defRPr sz="2400"/>
            </a:lvl1pPr>
            <a:lvl2pPr indent="-317500" lvl="1" marL="914400" rtl="0">
              <a:spcBef>
                <a:spcPts val="360"/>
              </a:spcBef>
              <a:spcAft>
                <a:spcPts val="0"/>
              </a:spcAft>
              <a:buSzPts val="1400"/>
              <a:buChar char="▪"/>
              <a:defRPr sz="2000"/>
            </a:lvl2pPr>
            <a:lvl3pPr indent="-317500" lvl="2" marL="1371600" rtl="0">
              <a:spcBef>
                <a:spcPts val="320"/>
              </a:spcBef>
              <a:spcAft>
                <a:spcPts val="0"/>
              </a:spcAft>
              <a:buSzPts val="1400"/>
              <a:buChar char="▪"/>
              <a:defRPr sz="1800"/>
            </a:lvl3pPr>
            <a:lvl4pPr indent="-317500" lvl="3" marL="1828800" rtl="0">
              <a:spcBef>
                <a:spcPts val="280"/>
              </a:spcBef>
              <a:spcAft>
                <a:spcPts val="0"/>
              </a:spcAft>
              <a:buSzPts val="1400"/>
              <a:buChar char="▪"/>
              <a:defRPr sz="1600"/>
            </a:lvl4pPr>
            <a:lvl5pPr indent="-317500" lvl="4" marL="2286000" rtl="0">
              <a:spcBef>
                <a:spcPts val="260"/>
              </a:spcBef>
              <a:spcAft>
                <a:spcPts val="0"/>
              </a:spcAft>
              <a:buSzPts val="1400"/>
              <a:buChar char="▪"/>
              <a:defRPr sz="1600"/>
            </a:lvl5pPr>
            <a:lvl6pPr indent="-317500" lvl="5" marL="27432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600"/>
            </a:lvl6pPr>
            <a:lvl7pPr indent="-317500" lvl="6" marL="32004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600"/>
            </a:lvl7pPr>
            <a:lvl8pPr indent="-317500" lvl="7" marL="36576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600"/>
            </a:lvl8pPr>
            <a:lvl9pPr indent="-317500" lvl="8" marL="41148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600"/>
            </a:lvl9pPr>
          </a:lstStyle>
          <a:p/>
        </p:txBody>
      </p:sp>
      <p:sp>
        <p:nvSpPr>
          <p:cNvPr id="47" name="Google Shape;47;p6"/>
          <p:cNvSpPr txBox="1"/>
          <p:nvPr>
            <p:ph type="title"/>
          </p:nvPr>
        </p:nvSpPr>
        <p:spPr>
          <a:xfrm>
            <a:off x="381000" y="355600"/>
            <a:ext cx="83820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 cap="non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48" name="Google Shape;48;p6"/>
          <p:cNvSpPr txBox="1"/>
          <p:nvPr>
            <p:ph idx="10" type="dt"/>
          </p:nvPr>
        </p:nvSpPr>
        <p:spPr>
          <a:xfrm>
            <a:off x="371475" y="6356350"/>
            <a:ext cx="21336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49" name="Google Shape;49;p6"/>
          <p:cNvSpPr txBox="1"/>
          <p:nvPr>
            <p:ph idx="11" type="ftr"/>
          </p:nvPr>
        </p:nvSpPr>
        <p:spPr>
          <a:xfrm>
            <a:off x="3048000" y="6356350"/>
            <a:ext cx="33528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50" name="Google Shape;50;p6"/>
          <p:cNvSpPr txBox="1"/>
          <p:nvPr>
            <p:ph idx="12" type="sldNum"/>
          </p:nvPr>
        </p:nvSpPr>
        <p:spPr>
          <a:xfrm>
            <a:off x="8234363" y="6354763"/>
            <a:ext cx="582612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 txBox="1"/>
          <p:nvPr>
            <p:ph type="title"/>
          </p:nvPr>
        </p:nvSpPr>
        <p:spPr>
          <a:xfrm>
            <a:off x="381000" y="355600"/>
            <a:ext cx="83820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 cap="non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0" type="dt"/>
          </p:nvPr>
        </p:nvSpPr>
        <p:spPr>
          <a:xfrm>
            <a:off x="371475" y="6356350"/>
            <a:ext cx="21336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54" name="Google Shape;54;p7"/>
          <p:cNvSpPr txBox="1"/>
          <p:nvPr>
            <p:ph idx="11" type="ftr"/>
          </p:nvPr>
        </p:nvSpPr>
        <p:spPr>
          <a:xfrm>
            <a:off x="3048000" y="6356350"/>
            <a:ext cx="33528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55" name="Google Shape;55;p7"/>
          <p:cNvSpPr txBox="1"/>
          <p:nvPr>
            <p:ph idx="12" type="sldNum"/>
          </p:nvPr>
        </p:nvSpPr>
        <p:spPr>
          <a:xfrm>
            <a:off x="8234363" y="6354763"/>
            <a:ext cx="582612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showMasterSp="0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/>
          <p:nvPr/>
        </p:nvSpPr>
        <p:spPr>
          <a:xfrm>
            <a:off x="152400" y="150813"/>
            <a:ext cx="8831263" cy="655637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sp>
        <p:nvSpPr>
          <p:cNvPr id="58" name="Google Shape;58;p8"/>
          <p:cNvSpPr txBox="1"/>
          <p:nvPr>
            <p:ph idx="10" type="dt"/>
          </p:nvPr>
        </p:nvSpPr>
        <p:spPr>
          <a:xfrm>
            <a:off x="371475" y="6356350"/>
            <a:ext cx="21336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59" name="Google Shape;59;p8"/>
          <p:cNvSpPr txBox="1"/>
          <p:nvPr>
            <p:ph idx="11" type="ftr"/>
          </p:nvPr>
        </p:nvSpPr>
        <p:spPr>
          <a:xfrm>
            <a:off x="3048000" y="6356350"/>
            <a:ext cx="33528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234363" y="6354763"/>
            <a:ext cx="582612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showMasterSp="0" type="objTx">
  <p:cSld name="OBJECT_WITH_CAPTION_TEXT">
    <p:bg>
      <p:bgPr>
        <a:solidFill>
          <a:schemeClr val="lt2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sp>
        <p:nvSpPr>
          <p:cNvPr id="63" name="Google Shape;63;p9"/>
          <p:cNvSpPr/>
          <p:nvPr/>
        </p:nvSpPr>
        <p:spPr>
          <a:xfrm>
            <a:off x="7010400" y="150813"/>
            <a:ext cx="1981200" cy="65563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sp>
        <p:nvSpPr>
          <p:cNvPr id="64" name="Google Shape;64;p9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sp>
        <p:nvSpPr>
          <p:cNvPr id="65" name="Google Shape;65;p9"/>
          <p:cNvSpPr txBox="1"/>
          <p:nvPr>
            <p:ph idx="1" type="body"/>
          </p:nvPr>
        </p:nvSpPr>
        <p:spPr>
          <a:xfrm>
            <a:off x="609600" y="304800"/>
            <a:ext cx="586740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400"/>
              </a:spcBef>
              <a:spcAft>
                <a:spcPts val="0"/>
              </a:spcAft>
              <a:buSzPts val="1400"/>
              <a:buChar char="◼"/>
              <a:defRPr sz="3200"/>
            </a:lvl1pPr>
            <a:lvl2pPr indent="-317500" lvl="1" marL="914400" rtl="0">
              <a:spcBef>
                <a:spcPts val="360"/>
              </a:spcBef>
              <a:spcAft>
                <a:spcPts val="0"/>
              </a:spcAft>
              <a:buSzPts val="1400"/>
              <a:buChar char="▪"/>
              <a:defRPr sz="2800"/>
            </a:lvl2pPr>
            <a:lvl3pPr indent="-317500" lvl="2" marL="1371600" rtl="0">
              <a:spcBef>
                <a:spcPts val="320"/>
              </a:spcBef>
              <a:spcAft>
                <a:spcPts val="0"/>
              </a:spcAft>
              <a:buSzPts val="1400"/>
              <a:buChar char="▪"/>
              <a:defRPr sz="2400"/>
            </a:lvl3pPr>
            <a:lvl4pPr indent="-317500" lvl="3" marL="1828800" rtl="0">
              <a:spcBef>
                <a:spcPts val="280"/>
              </a:spcBef>
              <a:spcAft>
                <a:spcPts val="0"/>
              </a:spcAft>
              <a:buSzPts val="1400"/>
              <a:buChar char="▪"/>
              <a:defRPr sz="2000"/>
            </a:lvl4pPr>
            <a:lvl5pPr indent="-317500" lvl="4" marL="2286000" rtl="0">
              <a:spcBef>
                <a:spcPts val="260"/>
              </a:spcBef>
              <a:spcAft>
                <a:spcPts val="0"/>
              </a:spcAft>
              <a:buSzPts val="1400"/>
              <a:buChar char="▪"/>
              <a:defRPr sz="2000"/>
            </a:lvl5pPr>
            <a:lvl6pPr indent="-317500" lvl="5" marL="27432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2000"/>
            </a:lvl6pPr>
            <a:lvl7pPr indent="-317500" lvl="6" marL="32004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2000"/>
            </a:lvl7pPr>
            <a:lvl8pPr indent="-317500" lvl="7" marL="36576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2000"/>
            </a:lvl8pPr>
            <a:lvl9pPr indent="-317500" lvl="8" marL="41148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2000"/>
            </a:lvl9pPr>
          </a:lstStyle>
          <a:p/>
        </p:txBody>
      </p:sp>
      <p:sp>
        <p:nvSpPr>
          <p:cNvPr id="66" name="Google Shape;66;p9"/>
          <p:cNvSpPr txBox="1"/>
          <p:nvPr>
            <p:ph idx="2" type="body"/>
          </p:nvPr>
        </p:nvSpPr>
        <p:spPr>
          <a:xfrm>
            <a:off x="7159752" y="2130552"/>
            <a:ext cx="1673352" cy="281635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ce Sans Pro"/>
              <a:buNone/>
              <a:defRPr sz="1400">
                <a:solidFill>
                  <a:srgbClr val="FFFFFF"/>
                </a:solidFill>
              </a:defRPr>
            </a:lvl1pPr>
            <a:lvl2pPr indent="-228600" lvl="1" marL="914400" rtl="0">
              <a:spcBef>
                <a:spcPts val="360"/>
              </a:spcBef>
              <a:spcAft>
                <a:spcPts val="0"/>
              </a:spcAft>
              <a:buSzPts val="1400"/>
              <a:buFont typeface="Souce Sans Pro"/>
              <a:buNone/>
              <a:defRPr sz="1200"/>
            </a:lvl2pPr>
            <a:lvl3pPr indent="-228600" lvl="2" marL="1371600" rtl="0">
              <a:spcBef>
                <a:spcPts val="320"/>
              </a:spcBef>
              <a:spcAft>
                <a:spcPts val="0"/>
              </a:spcAft>
              <a:buSzPts val="1400"/>
              <a:buFont typeface="Souce Sans Pro"/>
              <a:buNone/>
              <a:defRPr sz="1000"/>
            </a:lvl3pPr>
            <a:lvl4pPr indent="-228600" lvl="3" marL="1828800" rtl="0">
              <a:spcBef>
                <a:spcPts val="280"/>
              </a:spcBef>
              <a:spcAft>
                <a:spcPts val="0"/>
              </a:spcAft>
              <a:buSzPts val="1400"/>
              <a:buFont typeface="Souce Sans Pro"/>
              <a:buNone/>
              <a:defRPr sz="900"/>
            </a:lvl4pPr>
            <a:lvl5pPr indent="-228600" lvl="4" marL="2286000" rtl="0">
              <a:spcBef>
                <a:spcPts val="260"/>
              </a:spcBef>
              <a:spcAft>
                <a:spcPts val="0"/>
              </a:spcAft>
              <a:buSzPts val="1400"/>
              <a:buFont typeface="Souce Sans Pro"/>
              <a:buNone/>
              <a:defRPr sz="900"/>
            </a:lvl5pPr>
            <a:lvl6pPr indent="-228600" lvl="5" marL="2743200" rtl="0">
              <a:spcBef>
                <a:spcPts val="240"/>
              </a:spcBef>
              <a:spcAft>
                <a:spcPts val="0"/>
              </a:spcAft>
              <a:buSzPts val="1400"/>
              <a:buFont typeface="Souce Sans Pro"/>
              <a:buNone/>
              <a:defRPr sz="900"/>
            </a:lvl6pPr>
            <a:lvl7pPr indent="-228600" lvl="6" marL="3200400" rtl="0">
              <a:spcBef>
                <a:spcPts val="240"/>
              </a:spcBef>
              <a:spcAft>
                <a:spcPts val="0"/>
              </a:spcAft>
              <a:buSzPts val="1400"/>
              <a:buFont typeface="Souce Sans Pro"/>
              <a:buNone/>
              <a:defRPr sz="900"/>
            </a:lvl7pPr>
            <a:lvl8pPr indent="-228600" lvl="7" marL="3657600" rtl="0">
              <a:spcBef>
                <a:spcPts val="240"/>
              </a:spcBef>
              <a:spcAft>
                <a:spcPts val="0"/>
              </a:spcAft>
              <a:buSzPts val="1400"/>
              <a:buFont typeface="Souce Sans Pro"/>
              <a:buNone/>
              <a:defRPr sz="900"/>
            </a:lvl8pPr>
            <a:lvl9pPr indent="-228600" lvl="8" marL="4114800" rtl="0">
              <a:spcBef>
                <a:spcPts val="240"/>
              </a:spcBef>
              <a:spcAft>
                <a:spcPts val="0"/>
              </a:spcAft>
              <a:buSzPts val="1400"/>
              <a:buFont typeface="Souce Sans Pro"/>
              <a:buNone/>
              <a:defRPr sz="900"/>
            </a:lvl9pPr>
          </a:lstStyle>
          <a:p/>
        </p:txBody>
      </p:sp>
      <p:sp>
        <p:nvSpPr>
          <p:cNvPr id="67" name="Google Shape;67;p9"/>
          <p:cNvSpPr txBox="1"/>
          <p:nvPr>
            <p:ph type="title"/>
          </p:nvPr>
        </p:nvSpPr>
        <p:spPr>
          <a:xfrm>
            <a:off x="7159752" y="457200"/>
            <a:ext cx="1675660" cy="167335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68" name="Google Shape;68;p9"/>
          <p:cNvSpPr txBox="1"/>
          <p:nvPr>
            <p:ph idx="10" type="dt"/>
          </p:nvPr>
        </p:nvSpPr>
        <p:spPr>
          <a:xfrm>
            <a:off x="371475" y="6356350"/>
            <a:ext cx="21336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69" name="Google Shape;69;p9"/>
          <p:cNvSpPr txBox="1"/>
          <p:nvPr>
            <p:ph idx="11" type="ftr"/>
          </p:nvPr>
        </p:nvSpPr>
        <p:spPr>
          <a:xfrm>
            <a:off x="3048000" y="6356350"/>
            <a:ext cx="33528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70" name="Google Shape;70;p9"/>
          <p:cNvSpPr txBox="1"/>
          <p:nvPr>
            <p:ph idx="12" type="sldNum"/>
          </p:nvPr>
        </p:nvSpPr>
        <p:spPr>
          <a:xfrm>
            <a:off x="8234363" y="6354763"/>
            <a:ext cx="582612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showMasterSp="0" type="picTx">
  <p:cSld name="PICTURE_WITH_CAPTION_TEXT">
    <p:bg>
      <p:bgPr>
        <a:noFill/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sp>
        <p:nvSpPr>
          <p:cNvPr id="73" name="Google Shape;73;p10"/>
          <p:cNvSpPr/>
          <p:nvPr/>
        </p:nvSpPr>
        <p:spPr>
          <a:xfrm>
            <a:off x="7010400" y="150813"/>
            <a:ext cx="1981200" cy="65563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sp>
        <p:nvSpPr>
          <p:cNvPr id="74" name="Google Shape;74;p10"/>
          <p:cNvSpPr/>
          <p:nvPr>
            <p:ph idx="2" type="pic"/>
          </p:nvPr>
        </p:nvSpPr>
        <p:spPr>
          <a:xfrm>
            <a:off x="152400" y="152400"/>
            <a:ext cx="6705600" cy="6553200"/>
          </a:xfrm>
          <a:prstGeom prst="rect">
            <a:avLst/>
          </a:prstGeom>
          <a:noFill/>
          <a:ln>
            <a:noFill/>
          </a:ln>
        </p:spPr>
      </p:sp>
      <p:sp>
        <p:nvSpPr>
          <p:cNvPr id="75" name="Google Shape;75;p10"/>
          <p:cNvSpPr txBox="1"/>
          <p:nvPr>
            <p:ph idx="1" type="body"/>
          </p:nvPr>
        </p:nvSpPr>
        <p:spPr>
          <a:xfrm>
            <a:off x="7162800" y="2133600"/>
            <a:ext cx="1676400" cy="29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ce Sans Pro"/>
              <a:buNone/>
              <a:defRPr sz="1400">
                <a:solidFill>
                  <a:schemeClr val="lt1"/>
                </a:solidFill>
              </a:defRPr>
            </a:lvl1pPr>
            <a:lvl2pPr indent="-228600" lvl="1" marL="914400" rtl="0">
              <a:spcBef>
                <a:spcPts val="360"/>
              </a:spcBef>
              <a:spcAft>
                <a:spcPts val="0"/>
              </a:spcAft>
              <a:buSzPts val="1400"/>
              <a:buFont typeface="Souce Sans Pro"/>
              <a:buNone/>
              <a:defRPr sz="1200"/>
            </a:lvl2pPr>
            <a:lvl3pPr indent="-228600" lvl="2" marL="1371600" rtl="0">
              <a:spcBef>
                <a:spcPts val="320"/>
              </a:spcBef>
              <a:spcAft>
                <a:spcPts val="0"/>
              </a:spcAft>
              <a:buSzPts val="1400"/>
              <a:buFont typeface="Souce Sans Pro"/>
              <a:buNone/>
              <a:defRPr sz="1000"/>
            </a:lvl3pPr>
            <a:lvl4pPr indent="-228600" lvl="3" marL="1828800" rtl="0">
              <a:spcBef>
                <a:spcPts val="280"/>
              </a:spcBef>
              <a:spcAft>
                <a:spcPts val="0"/>
              </a:spcAft>
              <a:buSzPts val="1400"/>
              <a:buFont typeface="Souce Sans Pro"/>
              <a:buNone/>
              <a:defRPr sz="900"/>
            </a:lvl4pPr>
            <a:lvl5pPr indent="-228600" lvl="4" marL="2286000" rtl="0">
              <a:spcBef>
                <a:spcPts val="260"/>
              </a:spcBef>
              <a:spcAft>
                <a:spcPts val="0"/>
              </a:spcAft>
              <a:buSzPts val="1400"/>
              <a:buFont typeface="Souce Sans Pro"/>
              <a:buNone/>
              <a:defRPr sz="900"/>
            </a:lvl5pPr>
            <a:lvl6pPr indent="-228600" lvl="5" marL="2743200" rtl="0">
              <a:spcBef>
                <a:spcPts val="240"/>
              </a:spcBef>
              <a:spcAft>
                <a:spcPts val="0"/>
              </a:spcAft>
              <a:buSzPts val="1400"/>
              <a:buFont typeface="Souce Sans Pro"/>
              <a:buNone/>
              <a:defRPr sz="900"/>
            </a:lvl6pPr>
            <a:lvl7pPr indent="-228600" lvl="6" marL="3200400" rtl="0">
              <a:spcBef>
                <a:spcPts val="240"/>
              </a:spcBef>
              <a:spcAft>
                <a:spcPts val="0"/>
              </a:spcAft>
              <a:buSzPts val="1400"/>
              <a:buFont typeface="Souce Sans Pro"/>
              <a:buNone/>
              <a:defRPr sz="900"/>
            </a:lvl7pPr>
            <a:lvl8pPr indent="-228600" lvl="7" marL="3657600" rtl="0">
              <a:spcBef>
                <a:spcPts val="240"/>
              </a:spcBef>
              <a:spcAft>
                <a:spcPts val="0"/>
              </a:spcAft>
              <a:buSzPts val="1400"/>
              <a:buFont typeface="Souce Sans Pro"/>
              <a:buNone/>
              <a:defRPr sz="900"/>
            </a:lvl8pPr>
            <a:lvl9pPr indent="-228600" lvl="8" marL="4114800" rtl="0">
              <a:spcBef>
                <a:spcPts val="240"/>
              </a:spcBef>
              <a:spcAft>
                <a:spcPts val="0"/>
              </a:spcAft>
              <a:buSzPts val="1400"/>
              <a:buFont typeface="Souce Sans Pro"/>
              <a:buNone/>
              <a:defRPr sz="900"/>
            </a:lvl9pPr>
          </a:lstStyle>
          <a:p/>
        </p:txBody>
      </p:sp>
      <p:sp>
        <p:nvSpPr>
          <p:cNvPr id="76" name="Google Shape;76;p10"/>
          <p:cNvSpPr txBox="1"/>
          <p:nvPr>
            <p:ph type="title"/>
          </p:nvPr>
        </p:nvSpPr>
        <p:spPr>
          <a:xfrm>
            <a:off x="7162800" y="460248"/>
            <a:ext cx="1676400" cy="167335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77" name="Google Shape;77;p10"/>
          <p:cNvSpPr txBox="1"/>
          <p:nvPr>
            <p:ph idx="10" type="dt"/>
          </p:nvPr>
        </p:nvSpPr>
        <p:spPr>
          <a:xfrm>
            <a:off x="371475" y="6356350"/>
            <a:ext cx="21336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78" name="Google Shape;78;p10"/>
          <p:cNvSpPr txBox="1"/>
          <p:nvPr>
            <p:ph idx="11" type="ftr"/>
          </p:nvPr>
        </p:nvSpPr>
        <p:spPr>
          <a:xfrm>
            <a:off x="3048000" y="6356350"/>
            <a:ext cx="33528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79" name="Google Shape;79;p10"/>
          <p:cNvSpPr txBox="1"/>
          <p:nvPr>
            <p:ph idx="12" type="sldNum"/>
          </p:nvPr>
        </p:nvSpPr>
        <p:spPr>
          <a:xfrm>
            <a:off x="8234363" y="6354763"/>
            <a:ext cx="582612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152400" y="1635125"/>
            <a:ext cx="8831263" cy="504507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sp>
        <p:nvSpPr>
          <p:cNvPr id="7" name="Google Shape;7;p1"/>
          <p:cNvSpPr/>
          <p:nvPr/>
        </p:nvSpPr>
        <p:spPr>
          <a:xfrm>
            <a:off x="152400" y="152400"/>
            <a:ext cx="8813800" cy="1346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sp>
        <p:nvSpPr>
          <p:cNvPr id="8" name="Google Shape;8;p1"/>
          <p:cNvSpPr txBox="1"/>
          <p:nvPr>
            <p:ph type="title"/>
          </p:nvPr>
        </p:nvSpPr>
        <p:spPr>
          <a:xfrm>
            <a:off x="381000" y="355600"/>
            <a:ext cx="83820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32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-8890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32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-8890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32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-8890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32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-8890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32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-8890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32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-8890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32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-8890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32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-8890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32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" type="body"/>
          </p:nvPr>
        </p:nvSpPr>
        <p:spPr>
          <a:xfrm>
            <a:off x="381000" y="1719263"/>
            <a:ext cx="8407400" cy="44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ymbol"/>
              <a:buChar char="◼"/>
              <a:defRPr b="0" i="0" sz="20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-3175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ymbol"/>
              <a:buChar char="▪"/>
              <a:defRPr b="0" i="0" sz="18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-317500" lvl="2" marL="1371600" marR="0" rtl="0" algn="l">
              <a:spcBef>
                <a:spcPts val="320"/>
              </a:spcBef>
              <a:spcAft>
                <a:spcPts val="0"/>
              </a:spcAft>
              <a:buClr>
                <a:srgbClr val="928B70"/>
              </a:buClr>
              <a:buSzPts val="1400"/>
              <a:buFont typeface="Noto Symbol"/>
              <a:buChar char="▪"/>
              <a:defRPr b="0" i="0" sz="16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-317500" lvl="3" marL="1828800" marR="0" rtl="0" algn="l">
              <a:spcBef>
                <a:spcPts val="280"/>
              </a:spcBef>
              <a:spcAft>
                <a:spcPts val="0"/>
              </a:spcAft>
              <a:buClr>
                <a:srgbClr val="87706B"/>
              </a:buClr>
              <a:buSzPts val="1400"/>
              <a:buFont typeface="Noto Symbol"/>
              <a:buChar char="▪"/>
              <a:defRPr b="0" i="0" sz="14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-317500" lvl="4" marL="2286000" marR="0" rtl="0" algn="l">
              <a:spcBef>
                <a:spcPts val="260"/>
              </a:spcBef>
              <a:spcAft>
                <a:spcPts val="0"/>
              </a:spcAft>
              <a:buClr>
                <a:srgbClr val="6F777D"/>
              </a:buClr>
              <a:buSzPts val="1400"/>
              <a:buFont typeface="Noto Symbol"/>
              <a:buChar char="▪"/>
              <a:defRPr b="0" i="0" sz="13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-317500" lvl="5" marL="2743200" marR="0" rtl="0" algn="l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ymbol"/>
              <a:buChar char="▪"/>
              <a:defRPr b="0" i="0" sz="12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-317500" lvl="6" marL="3200400" marR="0" rtl="0" algn="l"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ymbol"/>
              <a:buChar char="▪"/>
              <a:defRPr b="0" i="0" sz="12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-317500" lvl="7" marL="3657600" marR="0" rtl="0" algn="l">
              <a:spcBef>
                <a:spcPts val="24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Noto Symbol"/>
              <a:buChar char="▪"/>
              <a:defRPr b="0" i="0" sz="12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-317500" lvl="8" marL="4114800" marR="0" rtl="0" algn="l">
              <a:spcBef>
                <a:spcPts val="24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Noto Symbol"/>
              <a:buChar char="▪"/>
              <a:defRPr b="0" i="0" sz="12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0" type="dt"/>
          </p:nvPr>
        </p:nvSpPr>
        <p:spPr>
          <a:xfrm>
            <a:off x="371475" y="6356350"/>
            <a:ext cx="21336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1" type="ftr"/>
          </p:nvPr>
        </p:nvSpPr>
        <p:spPr>
          <a:xfrm>
            <a:off x="3048000" y="6356350"/>
            <a:ext cx="33528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8234363" y="6354763"/>
            <a:ext cx="582612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3"/>
          <p:cNvSpPr txBox="1"/>
          <p:nvPr>
            <p:ph idx="1" type="subTitle"/>
          </p:nvPr>
        </p:nvSpPr>
        <p:spPr>
          <a:xfrm>
            <a:off x="7010400" y="2052638"/>
            <a:ext cx="19812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</a:pPr>
            <a:r>
              <a:rPr b="0" i="0" lang="en-US" sz="1900" u="none" cap="none" strike="noStrike">
                <a:solidFill>
                  <a:srgbClr val="FFFFFF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MCNDHS</a:t>
            </a:r>
            <a:endParaRPr/>
          </a:p>
          <a:p>
            <a:pPr indent="0" lvl="0" marL="0" marR="0" rtl="0" algn="l">
              <a:spcBef>
                <a:spcPts val="38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</a:pPr>
            <a:r>
              <a:rPr b="0" i="0" lang="en-US" sz="1900" u="none" cap="none" strike="noStrike">
                <a:solidFill>
                  <a:srgbClr val="FFFFFF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Ms. Eng</a:t>
            </a:r>
            <a:endParaRPr b="0" i="0" sz="1900" u="none" cap="none" strike="noStrike">
              <a:solidFill>
                <a:srgbClr val="FFFFFF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sp>
        <p:nvSpPr>
          <p:cNvPr id="99" name="Google Shape;99;p13"/>
          <p:cNvSpPr txBox="1"/>
          <p:nvPr>
            <p:ph type="title"/>
          </p:nvPr>
        </p:nvSpPr>
        <p:spPr>
          <a:xfrm>
            <a:off x="457200" y="2052638"/>
            <a:ext cx="63246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2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HTML TAGS</a:t>
            </a:r>
            <a:endParaRPr b="0" i="0" sz="4200" u="none" cap="none" strike="noStrike">
              <a:solidFill>
                <a:schemeClr val="lt1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4"/>
          <p:cNvSpPr txBox="1"/>
          <p:nvPr>
            <p:ph idx="1" type="body"/>
          </p:nvPr>
        </p:nvSpPr>
        <p:spPr>
          <a:xfrm>
            <a:off x="381000" y="1719263"/>
            <a:ext cx="8407400" cy="44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6220" lvl="0" marL="27432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ymbol"/>
              <a:buChar char="◼"/>
            </a:pPr>
            <a:r>
              <a:rPr b="0" i="0" lang="en-US" sz="20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Do now:</a:t>
            </a:r>
            <a:endParaRPr/>
          </a:p>
          <a:p>
            <a:pPr indent="-109220" lvl="0" marL="27432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ymbol"/>
              <a:buNone/>
            </a:pPr>
            <a:r>
              <a:t/>
            </a:r>
            <a:endParaRPr b="0" i="0" sz="2000" u="none" cap="none" strike="noStrike">
              <a:solidFill>
                <a:schemeClr val="dk2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  <a:p>
            <a:pPr indent="-236220" lvl="0" marL="27432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ymbol"/>
              <a:buChar char="◼"/>
            </a:pPr>
            <a:r>
              <a:rPr b="0" i="0" lang="en-US" sz="20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Grab a laptop.</a:t>
            </a:r>
            <a:endParaRPr/>
          </a:p>
          <a:p>
            <a:pPr indent="-236220" lvl="0" marL="27432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ymbol"/>
              <a:buChar char="◼"/>
            </a:pPr>
            <a:r>
              <a:rPr b="0" i="0" lang="en-US" sz="20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Open Google Chrome</a:t>
            </a:r>
            <a:endParaRPr b="0" i="0" sz="2000" u="none" cap="none" strike="noStrike">
              <a:solidFill>
                <a:schemeClr val="dk2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  <a:p>
            <a:pPr indent="-109220" lvl="0" marL="27432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ymbol"/>
              <a:buNone/>
            </a:pPr>
            <a:r>
              <a:t/>
            </a:r>
            <a:endParaRPr b="0" i="0" sz="2000" u="none" cap="none" strike="noStrike">
              <a:solidFill>
                <a:schemeClr val="dk2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  <a:p>
            <a:pPr indent="-109220" lvl="0" marL="27432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ymbol"/>
              <a:buNone/>
            </a:pPr>
            <a:r>
              <a:t/>
            </a:r>
            <a:endParaRPr b="0" i="0" sz="2000" u="none" cap="none" strike="noStrike">
              <a:solidFill>
                <a:schemeClr val="dk2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  <a:p>
            <a:pPr indent="-109220" lvl="0" marL="27432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ymbol"/>
              <a:buNone/>
            </a:pPr>
            <a:r>
              <a:t/>
            </a:r>
            <a:endParaRPr b="0" i="0" sz="2000" u="none" cap="none" strike="noStrike">
              <a:solidFill>
                <a:schemeClr val="dk2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  <a:p>
            <a:pPr indent="-109220" lvl="0" marL="27432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ymbol"/>
              <a:buNone/>
            </a:pPr>
            <a:r>
              <a:t/>
            </a:r>
            <a:endParaRPr b="0" i="0" sz="2000" u="none" cap="none" strike="noStrike">
              <a:solidFill>
                <a:schemeClr val="dk2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  <a:p>
            <a:pPr indent="-236220" lvl="0" marL="27432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ymbol"/>
              <a:buChar char="◼"/>
            </a:pPr>
            <a:r>
              <a:rPr b="0" i="0" lang="en-US" sz="2000" u="sng" cap="none" strike="noStrike">
                <a:solidFill>
                  <a:srgbClr val="FF0000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Daily Grade:</a:t>
            </a:r>
            <a:endParaRPr/>
          </a:p>
          <a:p>
            <a:pPr indent="-236220" lvl="0" marL="27432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ymbol"/>
              <a:buChar char="◼"/>
            </a:pPr>
            <a:r>
              <a:rPr b="0" i="0" lang="en-US" sz="20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On-time/attendance/not leaving the classroom: 25%</a:t>
            </a:r>
            <a:endParaRPr/>
          </a:p>
          <a:p>
            <a:pPr indent="-236220" lvl="0" marL="27432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ymbol"/>
              <a:buChar char="◼"/>
            </a:pPr>
            <a:r>
              <a:rPr b="0" i="0" lang="en-US" sz="20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Cellphones: 25%</a:t>
            </a:r>
            <a:endParaRPr/>
          </a:p>
          <a:p>
            <a:pPr indent="-236220" lvl="0" marL="27432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ymbol"/>
              <a:buChar char="◼"/>
            </a:pPr>
            <a:r>
              <a:rPr b="0" i="0" lang="en-US" sz="20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Notes:25%</a:t>
            </a:r>
            <a:endParaRPr/>
          </a:p>
          <a:p>
            <a:pPr indent="-236220" lvl="0" marL="27432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ymbol"/>
              <a:buChar char="◼"/>
            </a:pPr>
            <a:r>
              <a:rPr b="0" i="0" lang="en-US" sz="20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Classwork/Homework: 25%</a:t>
            </a:r>
            <a:endParaRPr/>
          </a:p>
          <a:p>
            <a:pPr indent="-109220" lvl="0" marL="27432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ymbol"/>
              <a:buNone/>
            </a:pPr>
            <a:r>
              <a:t/>
            </a:r>
            <a:endParaRPr b="0" i="0" sz="2000" u="none" cap="none" strike="noStrike">
              <a:solidFill>
                <a:schemeClr val="dk2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sp>
        <p:nvSpPr>
          <p:cNvPr id="105" name="Google Shape;105;p14"/>
          <p:cNvSpPr txBox="1"/>
          <p:nvPr>
            <p:ph type="title"/>
          </p:nvPr>
        </p:nvSpPr>
        <p:spPr>
          <a:xfrm>
            <a:off x="381000" y="355600"/>
            <a:ext cx="83820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AIM: HOW DO WE CREATE A WEBPAGE ON A PC?</a:t>
            </a:r>
            <a:endParaRPr b="0" i="0" sz="3200" u="none" cap="none" strike="noStrike">
              <a:solidFill>
                <a:schemeClr val="lt1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/>
          <p:nvPr>
            <p:ph idx="1" type="body"/>
          </p:nvPr>
        </p:nvSpPr>
        <p:spPr>
          <a:xfrm>
            <a:off x="381000" y="1719263"/>
            <a:ext cx="8407400" cy="44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4950" lvl="0" marL="27305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ymbol"/>
              <a:buChar char="◼"/>
            </a:pPr>
            <a:r>
              <a:rPr b="0" i="0" lang="en-US" sz="20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You must create a </a:t>
            </a:r>
            <a:r>
              <a:rPr b="0" i="0" lang="en-US" sz="2000" u="none" cap="none" strike="noStrike">
                <a:solidFill>
                  <a:srgbClr val="FF0000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RESPOSITORY </a:t>
            </a:r>
            <a:r>
              <a:rPr b="0" i="0" lang="en-US" sz="20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that stores all your files, images, videos, media… etc that you plan to use for your webpage.</a:t>
            </a:r>
            <a:endParaRPr b="0" i="0" sz="2000" u="none" cap="none" strike="noStrike">
              <a:solidFill>
                <a:srgbClr val="FF0000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sp>
        <p:nvSpPr>
          <p:cNvPr id="111" name="Google Shape;111;p15"/>
          <p:cNvSpPr txBox="1"/>
          <p:nvPr>
            <p:ph type="title"/>
          </p:nvPr>
        </p:nvSpPr>
        <p:spPr>
          <a:xfrm>
            <a:off x="381000" y="355600"/>
            <a:ext cx="83820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STARTING OUT…</a:t>
            </a:r>
            <a:endParaRPr b="0" i="0" sz="3200" u="none" cap="none" strike="noStrike">
              <a:solidFill>
                <a:schemeClr val="lt1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pic>
        <p:nvPicPr>
          <p:cNvPr id="112" name="Google Shape;112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39409" y="2555251"/>
            <a:ext cx="6894172" cy="41341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6"/>
          <p:cNvSpPr txBox="1"/>
          <p:nvPr>
            <p:ph idx="1" type="body"/>
          </p:nvPr>
        </p:nvSpPr>
        <p:spPr>
          <a:xfrm>
            <a:off x="381000" y="1719263"/>
            <a:ext cx="4107940" cy="44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4950" lvl="0" marL="27305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ymbol"/>
              <a:buChar char="◼"/>
            </a:pPr>
            <a:r>
              <a:rPr b="0" i="0" lang="en-US" sz="2000" u="none" cap="none" strike="noStrike">
                <a:solidFill>
                  <a:srgbClr val="FF0000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Step 1:</a:t>
            </a:r>
            <a:endParaRPr/>
          </a:p>
          <a:p>
            <a:pPr indent="-234950" lvl="0" marL="27305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ymbol"/>
              <a:buChar char="◼"/>
            </a:pPr>
            <a:r>
              <a:rPr b="0" i="0" lang="en-US" sz="20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go to MY COMPUTER</a:t>
            </a:r>
            <a:endParaRPr/>
          </a:p>
          <a:p>
            <a:pPr indent="-234950" lvl="0" marL="27305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ymbol"/>
              <a:buChar char="◼"/>
            </a:pPr>
            <a:r>
              <a:rPr b="0" i="0" lang="en-US" sz="2000" u="none" cap="none" strike="noStrike">
                <a:solidFill>
                  <a:srgbClr val="FF0000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Step 2: </a:t>
            </a:r>
            <a:r>
              <a:rPr b="0" i="0" lang="en-US" sz="20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Click File &lt; New&lt; Folder</a:t>
            </a:r>
            <a:endParaRPr b="0" i="0" sz="2000" u="none" cap="none" strike="noStrike">
              <a:solidFill>
                <a:schemeClr val="dk2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sp>
        <p:nvSpPr>
          <p:cNvPr id="118" name="Google Shape;118;p16"/>
          <p:cNvSpPr txBox="1"/>
          <p:nvPr>
            <p:ph type="title"/>
          </p:nvPr>
        </p:nvSpPr>
        <p:spPr>
          <a:xfrm>
            <a:off x="381000" y="355600"/>
            <a:ext cx="83820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CREATING YOUR REPOSITORY</a:t>
            </a:r>
            <a:endParaRPr b="0" i="0" sz="3200" u="none" cap="none" strike="noStrike">
              <a:solidFill>
                <a:schemeClr val="lt1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pic>
        <p:nvPicPr>
          <p:cNvPr descr="Screen Shot 2015-09-20 at 8.17.16 PM.png" id="119" name="Google Shape;119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40722" y="1572150"/>
            <a:ext cx="5103278" cy="51272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/>
          <p:nvPr>
            <p:ph type="title"/>
          </p:nvPr>
        </p:nvSpPr>
        <p:spPr>
          <a:xfrm>
            <a:off x="381000" y="355600"/>
            <a:ext cx="83820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NAMING THE FOLDER</a:t>
            </a:r>
            <a:endParaRPr b="0" i="0" sz="3200" u="none" cap="none" strike="noStrike">
              <a:solidFill>
                <a:schemeClr val="lt1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pic>
        <p:nvPicPr>
          <p:cNvPr id="125" name="Google Shape;125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29063" y="2807059"/>
            <a:ext cx="5181600" cy="369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2540" y="2895959"/>
            <a:ext cx="3136900" cy="36068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7"/>
          <p:cNvSpPr txBox="1"/>
          <p:nvPr/>
        </p:nvSpPr>
        <p:spPr>
          <a:xfrm>
            <a:off x="782611" y="1786957"/>
            <a:ext cx="7856838" cy="584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Right click on your folder and click </a:t>
            </a:r>
            <a:r>
              <a:rPr b="0" i="0" lang="en-US" sz="3200" u="none" cap="none" strike="noStrike">
                <a:solidFill>
                  <a:srgbClr val="FF0000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RENAME</a:t>
            </a:r>
            <a:endParaRPr b="0" i="0" sz="3200" u="none" cap="none" strike="noStrike">
              <a:solidFill>
                <a:srgbClr val="FF0000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 txBox="1"/>
          <p:nvPr>
            <p:ph idx="1" type="body"/>
          </p:nvPr>
        </p:nvSpPr>
        <p:spPr>
          <a:xfrm>
            <a:off x="381000" y="1719263"/>
            <a:ext cx="8407400" cy="44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4950" lvl="0" marL="27305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Noto Symbol"/>
              <a:buChar char="◼"/>
            </a:pPr>
            <a:r>
              <a:rPr b="0" i="0" lang="en-US" sz="36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This is the </a:t>
            </a:r>
            <a:r>
              <a:rPr b="0" i="0" lang="en-US" sz="3600" u="none" cap="none" strike="noStrike">
                <a:solidFill>
                  <a:srgbClr val="FF0000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ROOT FOLDER </a:t>
            </a:r>
            <a:r>
              <a:rPr b="0" i="0" lang="en-US" sz="36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of your project.</a:t>
            </a:r>
            <a:endParaRPr/>
          </a:p>
          <a:p>
            <a:pPr indent="-6350" lvl="0" marL="273050" marR="0" rtl="0" algn="l"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Noto Symbol"/>
              <a:buNone/>
            </a:pPr>
            <a:r>
              <a:t/>
            </a:r>
            <a:endParaRPr b="0" i="0" sz="3600" u="none" cap="none" strike="noStrike">
              <a:solidFill>
                <a:schemeClr val="dk2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  <a:p>
            <a:pPr indent="-234950" lvl="0" marL="273050" marR="0" rtl="0" algn="l"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Noto Symbol"/>
              <a:buChar char="◼"/>
            </a:pPr>
            <a:r>
              <a:rPr b="0" i="0" lang="en-US" sz="36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The embodiment(collection) of all the folders that will be inside the root folder is the </a:t>
            </a:r>
            <a:r>
              <a:rPr b="0" i="0" lang="en-US" sz="3600" u="none" cap="none" strike="noStrike">
                <a:solidFill>
                  <a:srgbClr val="FF0000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REPOSITORY</a:t>
            </a:r>
            <a:r>
              <a:rPr b="0" i="0" lang="en-US" sz="36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.</a:t>
            </a:r>
            <a:endParaRPr b="0" i="0" sz="3600" u="none" cap="none" strike="noStrike">
              <a:solidFill>
                <a:schemeClr val="dk2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sp>
        <p:nvSpPr>
          <p:cNvPr id="133" name="Google Shape;133;p18"/>
          <p:cNvSpPr txBox="1"/>
          <p:nvPr>
            <p:ph type="title"/>
          </p:nvPr>
        </p:nvSpPr>
        <p:spPr>
          <a:xfrm>
            <a:off x="381000" y="355600"/>
            <a:ext cx="83820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WHAT IS THIS FOLDER YOU JUST CREATED?</a:t>
            </a:r>
            <a:endParaRPr b="0" i="0" sz="3200" u="none" cap="none" strike="noStrike">
              <a:solidFill>
                <a:schemeClr val="lt1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 txBox="1"/>
          <p:nvPr>
            <p:ph idx="1" type="body"/>
          </p:nvPr>
        </p:nvSpPr>
        <p:spPr>
          <a:xfrm>
            <a:off x="381000" y="1719263"/>
            <a:ext cx="8407400" cy="44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4950" lvl="0" marL="2730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ymbol"/>
              <a:buChar char="◼"/>
            </a:pPr>
            <a:r>
              <a:rPr b="0" i="0" lang="en-US" sz="20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Create the following folders within your repository:</a:t>
            </a:r>
            <a:endParaRPr/>
          </a:p>
          <a:p>
            <a:pPr indent="-107950" lvl="0" marL="2730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ymbol"/>
              <a:buNone/>
            </a:pPr>
            <a:r>
              <a:t/>
            </a:r>
            <a:endParaRPr b="0" i="0" sz="2000" u="none" cap="none" strike="noStrike">
              <a:solidFill>
                <a:schemeClr val="dk2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  <a:p>
            <a:pPr indent="-234950" lvl="0" marL="2730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ymbol"/>
              <a:buChar char="◼"/>
            </a:pPr>
            <a:r>
              <a:rPr b="0" i="0" lang="en-US" sz="20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images</a:t>
            </a:r>
            <a:endParaRPr/>
          </a:p>
          <a:p>
            <a:pPr indent="-234950" lvl="0" marL="2730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ymbol"/>
              <a:buChar char="◼"/>
            </a:pPr>
            <a:r>
              <a:rPr b="0" i="0" lang="en-US" sz="20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aboutme</a:t>
            </a:r>
            <a:endParaRPr b="0" i="0" sz="2000" u="none" cap="none" strike="noStrike">
              <a:solidFill>
                <a:schemeClr val="dk2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  <a:p>
            <a:pPr indent="-234950" lvl="0" marL="2730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ymbol"/>
              <a:buChar char="◼"/>
            </a:pPr>
            <a:r>
              <a:rPr b="0" i="0" lang="en-US" sz="20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contact</a:t>
            </a:r>
            <a:endParaRPr/>
          </a:p>
          <a:p>
            <a:pPr indent="-234950" lvl="0" marL="2730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ymbol"/>
              <a:buChar char="◼"/>
            </a:pPr>
            <a:r>
              <a:rPr b="0" i="0" lang="en-US" sz="20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media</a:t>
            </a:r>
            <a:endParaRPr/>
          </a:p>
          <a:p>
            <a:pPr indent="-107950" lvl="0" marL="2730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ymbol"/>
              <a:buNone/>
            </a:pPr>
            <a:r>
              <a:t/>
            </a:r>
            <a:endParaRPr b="0" i="0" sz="2000" u="none" cap="none" strike="noStrike">
              <a:solidFill>
                <a:schemeClr val="dk2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  <a:p>
            <a:pPr indent="-6350" lvl="0" marL="444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</a:pPr>
            <a:r>
              <a:rPr b="0" i="0" lang="en-US" sz="20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** General rules for naming folders:</a:t>
            </a:r>
            <a:endParaRPr/>
          </a:p>
          <a:p>
            <a:pPr indent="-6350" lvl="0" marL="444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NO SPACES</a:t>
            </a:r>
            <a:endParaRPr/>
          </a:p>
          <a:p>
            <a:pPr indent="-6350" lvl="0" marL="444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NO SYMBOLS ex: !@#%$^*^&amp;_+</a:t>
            </a:r>
            <a:endParaRPr/>
          </a:p>
          <a:p>
            <a:pPr indent="-6350" lvl="0" marL="444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KEEP EVERYTHING LOWERCASE</a:t>
            </a:r>
            <a:endParaRPr/>
          </a:p>
          <a:p>
            <a:pPr indent="-234950" lvl="0" marL="27305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Noto Symbol"/>
              <a:buChar char="◼"/>
            </a:pPr>
            <a:r>
              <a:rPr b="0" i="0" lang="en-US" sz="32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Raise your hand if you need assistance!</a:t>
            </a:r>
            <a:endParaRPr/>
          </a:p>
          <a:p>
            <a:pPr indent="-107950" lvl="0" marL="2730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ymbol"/>
              <a:buNone/>
            </a:pPr>
            <a:r>
              <a:t/>
            </a:r>
            <a:endParaRPr b="0" i="0" sz="2000" u="none" cap="none" strike="noStrike">
              <a:solidFill>
                <a:schemeClr val="dk2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  <a:p>
            <a:pPr indent="-107950" lvl="0" marL="2730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ymbol"/>
              <a:buNone/>
            </a:pPr>
            <a:r>
              <a:t/>
            </a:r>
            <a:endParaRPr b="0" i="0" sz="2000" u="none" cap="none" strike="noStrike">
              <a:solidFill>
                <a:schemeClr val="dk2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  <a:p>
            <a:pPr indent="-107950" lvl="0" marL="2730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ymbol"/>
              <a:buNone/>
            </a:pPr>
            <a:r>
              <a:t/>
            </a:r>
            <a:endParaRPr b="0" i="0" sz="2000" u="none" cap="none" strike="noStrike">
              <a:solidFill>
                <a:schemeClr val="dk2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  <a:p>
            <a:pPr indent="-107950" lvl="0" marL="2730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ymbol"/>
              <a:buNone/>
            </a:pPr>
            <a:r>
              <a:t/>
            </a:r>
            <a:endParaRPr b="0" i="0" sz="2000" u="none" cap="none" strike="noStrike">
              <a:solidFill>
                <a:schemeClr val="dk2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  <a:p>
            <a:pPr indent="-107950" lvl="0" marL="2730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ymbol"/>
              <a:buNone/>
            </a:pPr>
            <a:r>
              <a:t/>
            </a:r>
            <a:endParaRPr b="0" i="0" sz="2000" u="none" cap="none" strike="noStrike">
              <a:solidFill>
                <a:schemeClr val="dk2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  <a:p>
            <a:pPr indent="-107950" lvl="0" marL="2730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ymbol"/>
              <a:buNone/>
            </a:pPr>
            <a:r>
              <a:t/>
            </a:r>
            <a:endParaRPr b="0" i="0" sz="2000" u="none" cap="none" strike="noStrike">
              <a:solidFill>
                <a:schemeClr val="dk2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sp>
        <p:nvSpPr>
          <p:cNvPr id="139" name="Google Shape;139;p19"/>
          <p:cNvSpPr txBox="1"/>
          <p:nvPr>
            <p:ph type="title"/>
          </p:nvPr>
        </p:nvSpPr>
        <p:spPr>
          <a:xfrm>
            <a:off x="381000" y="355600"/>
            <a:ext cx="83820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ACTIVITY</a:t>
            </a:r>
            <a:endParaRPr b="0" i="0" sz="3200" u="none" cap="none" strike="noStrike">
              <a:solidFill>
                <a:schemeClr val="lt1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0"/>
          <p:cNvSpPr txBox="1"/>
          <p:nvPr>
            <p:ph type="title"/>
          </p:nvPr>
        </p:nvSpPr>
        <p:spPr>
          <a:xfrm>
            <a:off x="381000" y="355600"/>
            <a:ext cx="83820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SAVING YOUR REPOSITORY TO GOOGLE CHROME</a:t>
            </a:r>
            <a:endParaRPr b="0" i="0" sz="3200" u="none" cap="none" strike="noStrike">
              <a:solidFill>
                <a:schemeClr val="lt1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pic>
        <p:nvPicPr>
          <p:cNvPr id="145" name="Google Shape;145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5998" y="1810186"/>
            <a:ext cx="6786374" cy="46693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HTML template">
  <a:themeElements>
    <a:clrScheme name="Grid">
      <a:dk1>
        <a:srgbClr val="000000"/>
      </a:dk1>
      <a:lt1>
        <a:srgbClr val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Override1.xml><?xml version="1.0" encoding="utf-8"?>
<a:themeOverride xmlns:a="http://schemas.openxmlformats.org/drawingml/2006/main" xmlns:r="http://schemas.openxmlformats.org/officeDocument/2006/relationships">
  <a:clrScheme name="Grid">
    <a:dk1>
      <a:srgbClr val="000000"/>
    </a:dk1>
    <a:lt1>
      <a:srgbClr val="FFFFFF"/>
    </a:lt1>
    <a:dk2>
      <a:srgbClr val="534949"/>
    </a:dk2>
    <a:lt2>
      <a:srgbClr val="CCD1B9"/>
    </a:lt2>
    <a:accent1>
      <a:srgbClr val="C66951"/>
    </a:accent1>
    <a:accent2>
      <a:srgbClr val="BF974D"/>
    </a:accent2>
    <a:accent3>
      <a:srgbClr val="928B70"/>
    </a:accent3>
    <a:accent4>
      <a:srgbClr val="87706B"/>
    </a:accent4>
    <a:accent5>
      <a:srgbClr val="94734E"/>
    </a:accent5>
    <a:accent6>
      <a:srgbClr val="6F777D"/>
    </a:accent6>
    <a:hlink>
      <a:srgbClr val="CC9900"/>
    </a:hlink>
    <a:folHlink>
      <a:srgbClr val="C0C0C0"/>
    </a:folHlink>
  </a:clrScheme>
</a:themeOverride>
</file>