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6B5A04A-8EE7-8F4A-A119-119FBF679F60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A0F25D3-E7EC-6340-B34B-B301CCC99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0C551-9316-EB47-9319-1AB5077B4F5D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567AC-0702-8748-9326-9837D0EA8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7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995B2-24FA-E145-81DE-87EED89909B8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424315-4346-EF41-863E-279898E2A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71883-013F-5C43-B1E0-A753931167C4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5C990-224E-754E-9F76-59715B075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4C9BC6-E614-1F48-82A7-46A00B7280FD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1EEAFA8-6981-4445-BF3F-A1CE0672D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B3D98-1F3F-2B44-8C70-BF05B84F445B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CC3C2-FADE-2245-B43A-E57BD725F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6CECE-57C6-2E49-9EC8-ED023188E095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8648-1149-2B4D-BB97-AAA5F30B7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04EF0-7896-4F49-857A-7FC40F8E180C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E72D9-AE3A-6B48-8A41-877F23777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1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7D23D-827E-BB4D-9762-12D7ADA2AFA5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8BC89-3C16-6640-BAEF-808F6334B0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0B909-831E-054F-9940-88A46408D6AA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061F60-44D0-DB43-8967-F3C39A97A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2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8CA01-3711-3E40-AC24-C22D17C571B2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BAE82-A4FD-B844-A1A5-2A42CDA2B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A4FCAF-6AF6-B84D-9465-47615ED5D883}" type="datetimeFigureOut">
              <a:rPr lang="en-US"/>
              <a:pPr>
                <a:defRPr/>
              </a:pPr>
              <a:t>9/27/15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7E0F7F-4F1D-5D4E-A35A-D25216B3A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Intro to html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2"/>
            <a:ext cx="8407400" cy="4763465"/>
          </a:xfrm>
        </p:spPr>
        <p:txBody>
          <a:bodyPr>
            <a:normAutofit fontScale="92500" lnSpcReduction="20000"/>
          </a:bodyPr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If you missed any previous lectures and would like to catch up: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Step 1: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log into your pupil path account,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Step 2: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Click on your programming class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solidFill>
                  <a:srgbClr val="FF0000"/>
                </a:solidFill>
                <a:ea typeface="+mn-ea"/>
                <a:cs typeface="+mn-cs"/>
              </a:rPr>
              <a:t>Step 3: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Find the lectures labeled : Lecture 1: intro to html…. </a:t>
            </a:r>
            <a:r>
              <a:rPr lang="en-US" dirty="0" err="1" smtClean="0">
                <a:ea typeface="+mn-ea"/>
                <a:cs typeface="+mn-cs"/>
              </a:rPr>
              <a:t>etc</a:t>
            </a: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aim: What are structural markup tags?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046" y="1719262"/>
            <a:ext cx="4336356" cy="4829447"/>
          </a:xfrm>
        </p:spPr>
        <p:txBody>
          <a:bodyPr/>
          <a:lstStyle/>
          <a:p>
            <a:r>
              <a:rPr lang="en-US" dirty="0" smtClean="0"/>
              <a:t>What is structural mark up?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Structural mark up: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HTML that affects the location of your text, images, forms,..</a:t>
            </a:r>
            <a:r>
              <a:rPr lang="en-US" dirty="0" err="1" smtClean="0">
                <a:solidFill>
                  <a:srgbClr val="FF0000"/>
                </a:solidFill>
              </a:rPr>
              <a:t>etc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unit: Structural markup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02" y="1664254"/>
            <a:ext cx="4404713" cy="519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9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   &lt;title&gt;Title of your website&lt;/title&gt;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/>
              <a:t> </a:t>
            </a:r>
            <a:r>
              <a:rPr lang="en-US" dirty="0" smtClean="0"/>
              <a:t>      &lt;h1&gt;Heading&lt;/h1&gt;</a:t>
            </a:r>
          </a:p>
          <a:p>
            <a:r>
              <a:rPr lang="en-US" dirty="0"/>
              <a:t> </a:t>
            </a:r>
            <a:r>
              <a:rPr lang="en-US" dirty="0" smtClean="0"/>
              <a:t>      &lt;p&gt;something something&lt;/p&gt;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week:</a:t>
            </a:r>
            <a:endParaRPr lang="en-US" dirty="0"/>
          </a:p>
        </p:txBody>
      </p:sp>
      <p:sp>
        <p:nvSpPr>
          <p:cNvPr id="4" name="Frame 3"/>
          <p:cNvSpPr/>
          <p:nvPr/>
        </p:nvSpPr>
        <p:spPr>
          <a:xfrm>
            <a:off x="381000" y="3546530"/>
            <a:ext cx="5474459" cy="1468099"/>
          </a:xfrm>
          <a:prstGeom prst="frame">
            <a:avLst>
              <a:gd name="adj1" fmla="val 58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115460" y="1583567"/>
            <a:ext cx="6152355" cy="4542596"/>
          </a:xfrm>
          <a:prstGeom prst="frame">
            <a:avLst>
              <a:gd name="adj1" fmla="val 26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7088" y="1722890"/>
            <a:ext cx="1575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Index.html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55459" y="4173359"/>
            <a:ext cx="6965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80171" y="3771036"/>
            <a:ext cx="208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this week, we will be focusing between </a:t>
            </a:r>
          </a:p>
          <a:p>
            <a:r>
              <a:rPr lang="en-US" dirty="0" smtClean="0"/>
              <a:t>&lt;body&gt;&lt;/body&gt;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1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between</a:t>
            </a:r>
            <a:br>
              <a:rPr lang="en-US" dirty="0" smtClean="0"/>
            </a:br>
            <a:r>
              <a:rPr lang="en-US" dirty="0" smtClean="0"/>
              <a:t> &lt;body&gt;&lt;/body&gt;?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52" y="1688664"/>
            <a:ext cx="5523942" cy="4645604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5756494" y="2226891"/>
            <a:ext cx="1270057" cy="3810458"/>
          </a:xfrm>
          <a:prstGeom prst="rightBrace">
            <a:avLst>
              <a:gd name="adj1" fmla="val 53791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4776" y="2870214"/>
            <a:ext cx="21992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the content that you “see” belongs in-between </a:t>
            </a:r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507" y="1722994"/>
            <a:ext cx="8951530" cy="487520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&lt;h1&gt;Biggest Heading&lt;/h1&gt;</a:t>
            </a:r>
          </a:p>
          <a:p>
            <a:r>
              <a:rPr lang="en-US" sz="2400" dirty="0" smtClean="0"/>
              <a:t>&lt;h2&gt;Heading 2&lt;/h2&gt;</a:t>
            </a:r>
          </a:p>
          <a:p>
            <a:r>
              <a:rPr lang="en-US" sz="2400" dirty="0" smtClean="0"/>
              <a:t>&lt;h3&gt;Heading 3&lt;/h3&gt;</a:t>
            </a:r>
          </a:p>
          <a:p>
            <a:r>
              <a:rPr lang="en-US" sz="2400" dirty="0"/>
              <a:t>&lt;</a:t>
            </a:r>
            <a:r>
              <a:rPr lang="en-US" sz="2400" dirty="0" smtClean="0"/>
              <a:t>h4&gt;Heading 4&lt;/h4&gt;</a:t>
            </a:r>
          </a:p>
          <a:p>
            <a:r>
              <a:rPr lang="en-US" sz="2400" dirty="0"/>
              <a:t>&lt;</a:t>
            </a:r>
            <a:r>
              <a:rPr lang="en-US" sz="2400" dirty="0" smtClean="0"/>
              <a:t>h5&gt;Heading 5&lt;/h5&gt;</a:t>
            </a:r>
            <a:endParaRPr lang="en-US" sz="2400" dirty="0"/>
          </a:p>
          <a:p>
            <a:r>
              <a:rPr lang="en-US" sz="2400" dirty="0"/>
              <a:t>&lt;</a:t>
            </a:r>
            <a:r>
              <a:rPr lang="en-US" sz="2400" dirty="0" smtClean="0"/>
              <a:t>h6&gt;Smallest Heading&lt;/h6&gt;</a:t>
            </a:r>
            <a:endParaRPr lang="en-US" sz="2400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Biggest heading &lt;h1&gt;&lt;/h1&gt;</a:t>
            </a:r>
          </a:p>
          <a:p>
            <a:r>
              <a:rPr lang="en-US" dirty="0" smtClean="0"/>
              <a:t>Smallest heading &lt;h6&gt;&lt;/h6&gt;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Critical question: Why not just change the font size? (think about the main focus of this unit)</a:t>
            </a:r>
          </a:p>
          <a:p>
            <a:pPr marL="4445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</a:t>
            </a:r>
            <a:endParaRPr lang="en-US" dirty="0"/>
          </a:p>
        </p:txBody>
      </p:sp>
      <p:pic>
        <p:nvPicPr>
          <p:cNvPr id="5" name="Picture 4" descr="Screen Shot 2015-09-27 at 2.08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07" y="1722994"/>
            <a:ext cx="4252530" cy="37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2"/>
            <a:ext cx="4072448" cy="4878933"/>
          </a:xfrm>
        </p:spPr>
        <p:txBody>
          <a:bodyPr>
            <a:normAutofit/>
          </a:bodyPr>
          <a:lstStyle/>
          <a:p>
            <a:pPr marL="44450" indent="0">
              <a:buNone/>
            </a:pPr>
            <a:r>
              <a:rPr lang="en-US" sz="4000" dirty="0" smtClean="0"/>
              <a:t>tag: &lt;p&gt;&lt;/p&gt;</a:t>
            </a:r>
          </a:p>
          <a:p>
            <a:pPr marL="4445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description: </a:t>
            </a:r>
          </a:p>
          <a:p>
            <a:pPr marL="44450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his tag is to </a:t>
            </a:r>
            <a:r>
              <a:rPr lang="en-US" sz="2800" dirty="0" smtClean="0">
                <a:solidFill>
                  <a:srgbClr val="FF0000"/>
                </a:solidFill>
              </a:rPr>
              <a:t>break up chunks of text</a:t>
            </a:r>
            <a:r>
              <a:rPr lang="en-US" sz="2800" dirty="0" smtClean="0"/>
              <a:t>.</a:t>
            </a:r>
          </a:p>
          <a:p>
            <a:pPr marL="44450" indent="0">
              <a:buNone/>
            </a:pPr>
            <a:r>
              <a:rPr lang="en-US" sz="2800" dirty="0" smtClean="0"/>
              <a:t>The result between each paragraph will have </a:t>
            </a:r>
            <a:r>
              <a:rPr lang="en-US" sz="2800" dirty="0" smtClean="0">
                <a:solidFill>
                  <a:srgbClr val="FF0000"/>
                </a:solidFill>
              </a:rPr>
              <a:t>only one </a:t>
            </a:r>
            <a:r>
              <a:rPr lang="en-US" sz="2800" dirty="0" smtClean="0"/>
              <a:t>line of space.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08598" y="381290"/>
            <a:ext cx="8382000" cy="1054100"/>
          </a:xfrm>
        </p:spPr>
        <p:txBody>
          <a:bodyPr/>
          <a:lstStyle/>
          <a:p>
            <a:r>
              <a:rPr lang="en-US" dirty="0" smtClean="0"/>
              <a:t>Paragraph tag</a:t>
            </a:r>
            <a:endParaRPr lang="en-US" dirty="0"/>
          </a:p>
        </p:txBody>
      </p:sp>
      <p:pic>
        <p:nvPicPr>
          <p:cNvPr id="4" name="Picture 3" descr="Screen Shot 2015-09-27 at 3.07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48" y="156042"/>
            <a:ext cx="4288505" cy="3966564"/>
          </a:xfrm>
          <a:prstGeom prst="rect">
            <a:avLst/>
          </a:prstGeom>
        </p:spPr>
      </p:pic>
      <p:pic>
        <p:nvPicPr>
          <p:cNvPr id="5" name="Picture 4" descr="Screen Shot 2015-09-27 at 3.07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48" y="4122606"/>
            <a:ext cx="4524579" cy="21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719263"/>
            <a:ext cx="4633252" cy="4961410"/>
          </a:xfrm>
        </p:spPr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uestion 1: 50%</a:t>
            </a:r>
          </a:p>
          <a:p>
            <a:r>
              <a:rPr lang="en-US" dirty="0" smtClean="0"/>
              <a:t>using only the heading tag, create the following: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 2: 50%</a:t>
            </a:r>
          </a:p>
          <a:p>
            <a:r>
              <a:rPr lang="en-US" dirty="0" smtClean="0"/>
              <a:t>Using the paragraph tag, type five sentences about your day.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258080" y="355600"/>
            <a:ext cx="8382000" cy="1054100"/>
          </a:xfrm>
        </p:spPr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5" name="Picture 4" descr="Screen Shot 2015-09-27 at 4.0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65" y="240131"/>
            <a:ext cx="3595747" cy="632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0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TML tag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HTML tags.pot</Template>
  <TotalTime>379</TotalTime>
  <Words>392</Words>
  <Application>Microsoft Macintosh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HTML tags</vt:lpstr>
      <vt:lpstr>Intro to html</vt:lpstr>
      <vt:lpstr>aim: What are structural markup tags?</vt:lpstr>
      <vt:lpstr>this unit: Structural markup</vt:lpstr>
      <vt:lpstr>from last week:</vt:lpstr>
      <vt:lpstr>what happens between  &lt;body&gt;&lt;/body&gt;?</vt:lpstr>
      <vt:lpstr>heading tag</vt:lpstr>
      <vt:lpstr>Paragraph tag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13</cp:revision>
  <dcterms:created xsi:type="dcterms:W3CDTF">2015-09-10T21:23:12Z</dcterms:created>
  <dcterms:modified xsi:type="dcterms:W3CDTF">2015-09-27T22:19:31Z</dcterms:modified>
</cp:coreProperties>
</file>