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</a:t>
            </a:r>
            <a:r>
              <a:rPr lang="en-US"/>
              <a:t>Wang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INTRO TO 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2"/>
            <a:ext cx="8407400" cy="47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WHAT ARE STRUCTURAL MARKUP TAGS?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249046" y="1719262"/>
            <a:ext cx="4336356" cy="4829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structural mark up?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Structural mark up: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that affects the location of your text, images, forms,..etc.</a:t>
            </a:r>
            <a:endParaRPr b="0" i="0" sz="20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THIS UNIT: STRUCTURAL MARKUP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402" y="1664254"/>
            <a:ext cx="4404713" cy="519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&lt;!DOCTYPE html&gt;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&lt;html&gt;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&lt;head&gt;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&lt;title&gt;Title of your website&lt;/title&gt;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&lt;/head&gt;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&lt;body&gt;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 &lt;h1&gt;Heading&lt;/h1&gt;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 &lt;p&gt;something something&lt;/p&gt;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&lt;/body&gt;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&lt;/html&gt;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FROM LAST WEEK: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81000" y="3546530"/>
            <a:ext cx="5474459" cy="1468099"/>
          </a:xfrm>
          <a:prstGeom prst="frame">
            <a:avLst>
              <a:gd fmla="val 587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15460" y="1583567"/>
            <a:ext cx="6152355" cy="4542596"/>
          </a:xfrm>
          <a:prstGeom prst="frame">
            <a:avLst>
              <a:gd fmla="val 2696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387088" y="1722890"/>
            <a:ext cx="15758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Index.html</a:t>
            </a:r>
            <a:endParaRPr b="0" i="0" sz="2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>
            <a:off x="5855459" y="4173359"/>
            <a:ext cx="69657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" name="Google Shape;123;p16"/>
          <p:cNvSpPr txBox="1"/>
          <p:nvPr/>
        </p:nvSpPr>
        <p:spPr>
          <a:xfrm>
            <a:off x="6680171" y="3771036"/>
            <a:ext cx="20828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For this week, we will be focusing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&lt;body&gt;&lt;/body&gt;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HAPPENS BETWEEN</a:t>
            </a:r>
            <a:b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&lt;BODY&gt;&lt;/BODY&gt;?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52" y="1688664"/>
            <a:ext cx="5523942" cy="4645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5756494" y="2226891"/>
            <a:ext cx="1270057" cy="3810458"/>
          </a:xfrm>
          <a:prstGeom prst="rightBrace">
            <a:avLst>
              <a:gd fmla="val 53791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944776" y="2870214"/>
            <a:ext cx="2199224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All the content that you “see” belongs in-between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1507" y="1722994"/>
            <a:ext cx="8951530" cy="48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&lt;h1&gt;Biggest Heading&lt;/h1&gt;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&lt;h2&gt;Heading 2&lt;/h2&gt;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&lt;h3&gt;Heading 3&lt;/h3&gt;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&lt;h4&gt;Heading 4&lt;/h4&gt;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&lt;h5&gt;Heading 5&lt;/h5&gt;</a:t>
            </a:r>
            <a:endParaRPr b="0" i="0" sz="24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&lt;h6&gt;Smallest Heading&lt;/h6&gt;</a:t>
            </a:r>
            <a:endParaRPr b="0" i="0" sz="24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Biggest heading &lt;h1&gt;&lt;/h1&gt;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Smallest heading &lt;h6&gt;&lt;/h6&gt;</a:t>
            </a:r>
            <a:endParaRPr/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Critical question: Why not just change the font size? (think about the main focus of this unit)</a:t>
            </a:r>
            <a:endParaRPr/>
          </a:p>
          <a:p>
            <a:pPr indent="-6350" lvl="0" marL="444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HEADING TAG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7 at 2.08.42 PM.png"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507" y="1722994"/>
            <a:ext cx="4252530" cy="3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81000" y="1719262"/>
            <a:ext cx="4072448" cy="487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tag: &lt;p&gt;&lt;/p&gt;</a:t>
            </a:r>
            <a:endParaRPr/>
          </a:p>
          <a:p>
            <a:pPr indent="-6350" lvl="0" marL="444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description: </a:t>
            </a:r>
            <a:endParaRPr/>
          </a:p>
          <a:p>
            <a:pPr indent="-6350" lvl="0" marL="444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This tag is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break up chunks of text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.</a:t>
            </a:r>
            <a:endParaRPr/>
          </a:p>
          <a:p>
            <a:pPr indent="-6350" lvl="0" marL="444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result between each paragraph will have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only one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line of space.</a:t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-2208598" y="38129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PARAGRAPH TAG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7 at 3.07.04 PM.png"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448" y="156042"/>
            <a:ext cx="4288505" cy="3966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27 at 3.07.37 PM.png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3448" y="4122606"/>
            <a:ext cx="4524579" cy="211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81000" y="1719263"/>
            <a:ext cx="4633252" cy="496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Question 1: 50%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using only the heading tag, create the following: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Question 2: 50%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Using the paragraph tag, type five sentences about your day.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-225808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7 at 4.05.54 PM.pn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665" y="240131"/>
            <a:ext cx="3595747" cy="632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