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11A13A0-09B9-204B-9235-45CEB2564BDE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16ECCE-EFE5-1D40-BC45-2A6A4F43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806F-3559-B547-86F6-22B1CE81D2DD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65AD8-A38A-694A-A5CB-4E4C88912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7A860-6EE7-1E47-B75E-3D09DD063744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2202BE6-F3D0-E54E-BD1B-E417BD8A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A2157-85B0-9E4B-8BDE-2416C8F99314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80A7E-B094-4743-885D-EA70666BD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DA8BDC-83F8-6641-8E34-FDE1D729ACB8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11E0966-CBF9-0843-89D8-6ABE084DE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97B82-3115-AD4F-99F4-109C01236705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62EB6-13D5-5F4E-B4B3-51C4B68DE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47A78-D3EA-E04A-A516-05033D4E6BC7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44D74-1722-574A-A83F-4A98A8734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F16F9-608C-B746-842B-356D225B3ADC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932A7-F30C-DA41-B387-1EC627CF4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EB82-DD22-D04B-A428-181096A312E6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F73FD-556E-7F4B-9AB5-285ECCE65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B6427-CFF2-E248-AF81-3CCFC6BE9468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AD60796-2D2B-C949-8F31-5C94F5842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ED71D-BF29-EA44-94EE-DC80F821AAC1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61279-7277-F846-9E9E-557925F0E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462AC2-3D2B-8F4C-8EA6-B034E60AA243}" type="datetimeFigureOut">
              <a:rPr lang="en-US"/>
              <a:pPr>
                <a:defRPr/>
              </a:pPr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AF6C3-4FA6-0545-90E2-C09CB4576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Intro to html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What are some semantic html tags?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semantic html </a:t>
            </a:r>
            <a:r>
              <a:rPr lang="en-US" sz="4000" dirty="0" smtClean="0"/>
              <a:t>is html that you use to </a:t>
            </a:r>
            <a:r>
              <a:rPr lang="en-US" sz="4000" dirty="0" smtClean="0">
                <a:solidFill>
                  <a:srgbClr val="0000FF"/>
                </a:solidFill>
              </a:rPr>
              <a:t>alter text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56" y="3008731"/>
            <a:ext cx="6134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9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see it…</a:t>
            </a:r>
            <a:endParaRPr lang="en-US" dirty="0"/>
          </a:p>
        </p:txBody>
      </p:sp>
      <p:pic>
        <p:nvPicPr>
          <p:cNvPr id="5" name="Picture 4" descr="Screen Shot 2015-09-29 at 2.4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78" y="1409700"/>
            <a:ext cx="3666010" cy="544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32" y="2260478"/>
            <a:ext cx="2460923" cy="3009013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1682414" y="1814504"/>
            <a:ext cx="4651378" cy="135263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8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dirty="0" smtClean="0"/>
              <a:t>Bold: &lt;b&gt; &lt;/b&gt;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4450" indent="0">
              <a:buNone/>
            </a:pPr>
            <a:r>
              <a:rPr lang="en-US" dirty="0" smtClean="0"/>
              <a:t>Italic: &lt;</a:t>
            </a:r>
            <a:r>
              <a:rPr lang="en-US" dirty="0" err="1" smtClean="0"/>
              <a:t>i</a:t>
            </a:r>
            <a:r>
              <a:rPr lang="en-US" dirty="0" smtClean="0"/>
              <a:t>&gt; 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 and italic</a:t>
            </a:r>
            <a:endParaRPr lang="en-US" dirty="0"/>
          </a:p>
        </p:txBody>
      </p:sp>
      <p:pic>
        <p:nvPicPr>
          <p:cNvPr id="4" name="Picture 3" descr="Screen Shot 2015-09-29 at 2.4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84" y="1719263"/>
            <a:ext cx="3683000" cy="2095500"/>
          </a:xfrm>
          <a:prstGeom prst="rect">
            <a:avLst/>
          </a:prstGeom>
        </p:spPr>
      </p:pic>
      <p:pic>
        <p:nvPicPr>
          <p:cNvPr id="5" name="Picture 4" descr="Screen Shot 2015-09-29 at 2.45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9" y="4624144"/>
            <a:ext cx="8514451" cy="12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Superscript: &lt;sup&gt;&lt;/sup&gt;</a:t>
            </a:r>
            <a:endParaRPr lang="en-US" sz="3600" dirty="0"/>
          </a:p>
          <a:p>
            <a:pPr marL="44450" indent="0">
              <a:buNone/>
            </a:pPr>
            <a:endParaRPr lang="en-US" sz="3600" dirty="0" smtClean="0"/>
          </a:p>
          <a:p>
            <a:pPr marL="44450" indent="0">
              <a:buNone/>
            </a:pPr>
            <a:endParaRPr lang="en-US" sz="3600" dirty="0" smtClean="0"/>
          </a:p>
          <a:p>
            <a:pPr marL="44450" indent="0">
              <a:buNone/>
            </a:pPr>
            <a:endParaRPr lang="en-US" sz="3600" dirty="0" smtClean="0"/>
          </a:p>
          <a:p>
            <a:r>
              <a:rPr lang="en-US" sz="3600" dirty="0" smtClean="0"/>
              <a:t>Subscript: &lt;sub&gt;&lt;/sub&gt;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superscript &amp; Subscript</a:t>
            </a:r>
            <a:endParaRPr lang="en-US" dirty="0"/>
          </a:p>
        </p:txBody>
      </p:sp>
      <p:pic>
        <p:nvPicPr>
          <p:cNvPr id="4" name="Picture 3" descr="Screen Shot 2015-09-29 at 2.3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04539"/>
            <a:ext cx="2906704" cy="1453352"/>
          </a:xfrm>
          <a:prstGeom prst="rect">
            <a:avLst/>
          </a:prstGeom>
        </p:spPr>
      </p:pic>
      <p:pic>
        <p:nvPicPr>
          <p:cNvPr id="5" name="Picture 4" descr="Screen Shot 2015-09-29 at 2.38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39" y="2728911"/>
            <a:ext cx="2505004" cy="1180519"/>
          </a:xfrm>
          <a:prstGeom prst="rect">
            <a:avLst/>
          </a:prstGeom>
        </p:spPr>
      </p:pic>
      <p:pic>
        <p:nvPicPr>
          <p:cNvPr id="6" name="Picture 5" descr="Screen Shot 2015-09-29 at 2.39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6" y="5299943"/>
            <a:ext cx="2664605" cy="539460"/>
          </a:xfrm>
          <a:prstGeom prst="rect">
            <a:avLst/>
          </a:prstGeom>
        </p:spPr>
      </p:pic>
      <p:pic>
        <p:nvPicPr>
          <p:cNvPr id="7" name="Picture 6" descr="Screen Shot 2015-09-29 at 2.39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38" y="5325038"/>
            <a:ext cx="1286337" cy="8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1: </a:t>
            </a:r>
          </a:p>
          <a:p>
            <a:r>
              <a:rPr lang="en-US" dirty="0" smtClean="0"/>
              <a:t>Write your name and circle all the text that you believe was affected by semantic html</a:t>
            </a:r>
          </a:p>
          <a:p>
            <a:endParaRPr lang="en-US" dirty="0"/>
          </a:p>
          <a:p>
            <a:r>
              <a:rPr lang="en-US" dirty="0" smtClean="0"/>
              <a:t>Question 2:</a:t>
            </a:r>
          </a:p>
          <a:p>
            <a:r>
              <a:rPr lang="en-US" dirty="0" smtClean="0"/>
              <a:t>Recreate the following text: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09-29 at 2.3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5" y="4041395"/>
            <a:ext cx="6196956" cy="1649549"/>
          </a:xfrm>
          <a:prstGeom prst="rect">
            <a:avLst/>
          </a:prstGeom>
        </p:spPr>
      </p:pic>
      <p:pic>
        <p:nvPicPr>
          <p:cNvPr id="6" name="Picture 5" descr="Screen Shot 2015-09-29 at 2.3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51" y="3249176"/>
            <a:ext cx="2642110" cy="34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06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ag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tags.pot</Template>
  <TotalTime>1091</TotalTime>
  <Words>136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Franklin Gothic Medium</vt:lpstr>
      <vt:lpstr>ＭＳ Ｐゴシック</vt:lpstr>
      <vt:lpstr>Arial</vt:lpstr>
      <vt:lpstr>Wingdings 2</vt:lpstr>
      <vt:lpstr>Wingdings</vt:lpstr>
      <vt:lpstr>Calibri</vt:lpstr>
      <vt:lpstr>HTML tags</vt:lpstr>
      <vt:lpstr>Intro to html</vt:lpstr>
      <vt:lpstr>aim: What are some semantic html tags?</vt:lpstr>
      <vt:lpstr>semantic html</vt:lpstr>
      <vt:lpstr>where you see it…</vt:lpstr>
      <vt:lpstr>bold and italic</vt:lpstr>
      <vt:lpstr>superscript &amp; Subscript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7</cp:revision>
  <dcterms:created xsi:type="dcterms:W3CDTF">2015-09-10T21:23:12Z</dcterms:created>
  <dcterms:modified xsi:type="dcterms:W3CDTF">2015-09-29T18:53:52Z</dcterms:modified>
</cp:coreProperties>
</file>