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INTRO TO HTML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rPr lang="en-US" sz="3000"/>
              <a:t>Log into google classrooms </a:t>
            </a:r>
            <a:r>
              <a:rPr b="1" lang="en-US" sz="3000"/>
              <a:t>wt2b2hd</a:t>
            </a:r>
            <a:endParaRPr sz="3000"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rPr lang="en-US" sz="3000"/>
              <a:t>Open up code pen please! </a:t>
            </a:r>
            <a:r>
              <a:rPr b="1" lang="en-US" sz="3000"/>
              <a:t>codepen.io</a:t>
            </a:r>
            <a:endParaRPr b="1" sz="3000"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rPr lang="en-US"/>
              <a:t>**MAKE SURE YOU PLUG IN THE LAPTOPS** thank you!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WHAT ARE SOME SEMANTIC HTML TAGS?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ymbol"/>
              <a:buChar char="◼"/>
            </a:pPr>
            <a:r>
              <a:rPr b="0" i="0" lang="en-US" sz="4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semantic html </a:t>
            </a:r>
            <a:r>
              <a:rPr b="0" i="0" lang="en-US" sz="4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is html that you use to </a:t>
            </a:r>
            <a:r>
              <a:rPr b="0" i="0" lang="en-US" sz="40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alter text</a:t>
            </a:r>
            <a:endParaRPr b="0" i="0" sz="4000" u="none" cap="none" strike="noStrike">
              <a:solidFill>
                <a:srgbClr val="0000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SEMANTIC HTML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256" y="3008731"/>
            <a:ext cx="61341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WHERE YOU SEE IT…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29 at 2.47.55 P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678" y="1409700"/>
            <a:ext cx="3666010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1432" y="2260478"/>
            <a:ext cx="2460923" cy="3009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1682414" y="1814504"/>
            <a:ext cx="4651378" cy="1352630"/>
          </a:xfrm>
          <a:prstGeom prst="frame">
            <a:avLst>
              <a:gd fmla="val 1250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444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Bold: &lt;b&gt; &lt;/b&gt;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Italic: &lt;i&gt; &lt;/i&gt;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BOLD AND ITALIC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29 at 2.45.10 PM.png"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3384" y="1719263"/>
            <a:ext cx="36830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29 at 2.45.40 PM.png"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949" y="4624144"/>
            <a:ext cx="8514451" cy="1264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Superscript: &lt;sup&gt;&lt;/sup&gt;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Subscript: &lt;sub&gt;&lt;/sub&gt;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SUPERSCRIPT &amp; SUBSCRIPT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29 at 2.38.20 PM.png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604539"/>
            <a:ext cx="2906700" cy="145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29 at 2.38.39 PM.png"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9639" y="2728911"/>
            <a:ext cx="2505004" cy="1180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29 at 2.39.30 PM.png" id="137" name="Google Shape;13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496" y="5299943"/>
            <a:ext cx="2664605" cy="539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29 at 2.39.44 PM.png" id="138" name="Google Shape;13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9638" y="5325038"/>
            <a:ext cx="1286337" cy="87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105300" y="2482163"/>
            <a:ext cx="84075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3365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Question 2:</a:t>
            </a:r>
            <a:endParaRPr sz="3600"/>
          </a:p>
          <a:p>
            <a:pPr indent="-3365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Recreate the following text: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29 at 2.35.11 PM.png"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02" y="104377"/>
            <a:ext cx="8933400" cy="237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29 at 2.35.58 PM.png"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7451" y="3249176"/>
            <a:ext cx="2642110" cy="34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ML tag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