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write </a:t>
            </a:r>
            <a:r>
              <a:rPr lang="en-US" dirty="0" smtClean="0">
                <a:ea typeface="+mj-ea"/>
                <a:cs typeface="+mj-cs"/>
              </a:rPr>
              <a:t>links in html?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70804"/>
            <a:ext cx="8407400" cy="492842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connection that links the user to one of the following:</a:t>
            </a:r>
          </a:p>
          <a:p>
            <a:endParaRPr lang="en-US" sz="2800" dirty="0"/>
          </a:p>
          <a:p>
            <a:r>
              <a:rPr lang="en-US" sz="2800" dirty="0" smtClean="0"/>
              <a:t>A webpage outside of your repository (Another webpage that’s not yours)</a:t>
            </a:r>
          </a:p>
          <a:p>
            <a:endParaRPr lang="en-US" sz="2800" dirty="0"/>
          </a:p>
          <a:p>
            <a:r>
              <a:rPr lang="en-US" sz="2800" dirty="0" smtClean="0"/>
              <a:t>A webpage within your repository</a:t>
            </a:r>
          </a:p>
          <a:p>
            <a:endParaRPr lang="en-US" sz="2800" dirty="0"/>
          </a:p>
          <a:p>
            <a:r>
              <a:rPr lang="en-US" sz="2800" dirty="0" smtClean="0"/>
              <a:t>A part of a webpage (ex: back to top)</a:t>
            </a:r>
          </a:p>
          <a:p>
            <a:r>
              <a:rPr lang="en-US" sz="2800" dirty="0" smtClean="0"/>
              <a:t>To another application (pop-ups)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another webpage</a:t>
            </a:r>
            <a:endParaRPr lang="en-US" dirty="0"/>
          </a:p>
        </p:txBody>
      </p:sp>
      <p:pic>
        <p:nvPicPr>
          <p:cNvPr id="6" name="Picture 5" descr="Screen Shot 2015-10-06 at 2.3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0" y="1706619"/>
            <a:ext cx="72136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7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721" b="172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another section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3200" dirty="0" smtClean="0"/>
              <a:t>Opening tag:</a:t>
            </a:r>
          </a:p>
          <a:p>
            <a:pPr marL="44450" indent="0">
              <a:buNone/>
            </a:pPr>
            <a:r>
              <a:rPr lang="en-US" sz="3200" dirty="0" smtClean="0"/>
              <a:t>&lt;a </a:t>
            </a:r>
            <a:r>
              <a:rPr lang="en-US" sz="3200" dirty="0" err="1" smtClean="0"/>
              <a:t>href</a:t>
            </a:r>
            <a:r>
              <a:rPr lang="en-US" sz="3200" dirty="0" smtClean="0"/>
              <a:t>=“ </a:t>
            </a:r>
            <a:r>
              <a:rPr lang="en-US" sz="3200" dirty="0" smtClean="0">
                <a:solidFill>
                  <a:srgbClr val="FF0000"/>
                </a:solidFill>
              </a:rPr>
              <a:t>insert your link here</a:t>
            </a:r>
            <a:r>
              <a:rPr lang="en-US" sz="3200" dirty="0" smtClean="0"/>
              <a:t>”&gt; </a:t>
            </a:r>
            <a:r>
              <a:rPr lang="en-US" sz="3200" dirty="0" smtClean="0">
                <a:solidFill>
                  <a:srgbClr val="008000"/>
                </a:solidFill>
              </a:rPr>
              <a:t>write a title for your link</a:t>
            </a:r>
          </a:p>
          <a:p>
            <a:pPr marL="44450" indent="0">
              <a:buNone/>
            </a:pPr>
            <a:endParaRPr lang="en-US" sz="3200" dirty="0" smtClean="0"/>
          </a:p>
          <a:p>
            <a:pPr marL="44450" indent="0">
              <a:buNone/>
            </a:pPr>
            <a:r>
              <a:rPr lang="en-US" sz="3200" dirty="0" smtClean="0"/>
              <a:t>Closing tag:</a:t>
            </a:r>
          </a:p>
          <a:p>
            <a:pPr marL="44450" indent="0">
              <a:buNone/>
            </a:pPr>
            <a:r>
              <a:rPr lang="en-US" sz="3200" dirty="0" smtClean="0"/>
              <a:t> &lt;/a&gt;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linking to another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pic>
        <p:nvPicPr>
          <p:cNvPr id="6" name="Picture 5" descr="Screen Shot 2015-10-05 at 2.32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1716627"/>
            <a:ext cx="8791435" cy="433972"/>
          </a:xfrm>
          <a:prstGeom prst="rect">
            <a:avLst/>
          </a:prstGeom>
        </p:spPr>
      </p:pic>
      <p:pic>
        <p:nvPicPr>
          <p:cNvPr id="7" name="Picture 6" descr="Screen Shot 2015-10-05 at 2.33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2419511"/>
            <a:ext cx="2603500" cy="571500"/>
          </a:xfrm>
          <a:prstGeom prst="rect">
            <a:avLst/>
          </a:prstGeom>
        </p:spPr>
      </p:pic>
      <p:pic>
        <p:nvPicPr>
          <p:cNvPr id="8" name="Picture 7" descr="Screen Shot 2015-10-05 at 2.33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3207354"/>
            <a:ext cx="5740400" cy="876300"/>
          </a:xfrm>
          <a:prstGeom prst="rect">
            <a:avLst/>
          </a:prstGeom>
        </p:spPr>
      </p:pic>
      <p:pic>
        <p:nvPicPr>
          <p:cNvPr id="9" name="Picture 8" descr="Screen Shot 2015-10-05 at 2.34.0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6" y="4321928"/>
            <a:ext cx="5921836" cy="25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When you are linking a website, you should </a:t>
            </a:r>
            <a:r>
              <a:rPr lang="en-US" sz="2500" dirty="0" smtClean="0">
                <a:solidFill>
                  <a:srgbClr val="FF0000"/>
                </a:solidFill>
              </a:rPr>
              <a:t>write the description of where you will be taking your user</a:t>
            </a:r>
            <a:r>
              <a:rPr lang="en-US" sz="2500" dirty="0" smtClean="0"/>
              <a:t> instead of just writing “click here”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</a:t>
            </a:r>
            <a:endParaRPr lang="en-US" dirty="0"/>
          </a:p>
        </p:txBody>
      </p:sp>
      <p:pic>
        <p:nvPicPr>
          <p:cNvPr id="4" name="Picture 3" descr="Screen Shot 2015-10-05 at 2.4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26621"/>
            <a:ext cx="5943600" cy="342900"/>
          </a:xfrm>
          <a:prstGeom prst="rect">
            <a:avLst/>
          </a:prstGeom>
        </p:spPr>
      </p:pic>
      <p:pic>
        <p:nvPicPr>
          <p:cNvPr id="5" name="Picture 4" descr="Screen Shot 2015-10-05 at 2.4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968"/>
            <a:ext cx="1358900" cy="406400"/>
          </a:xfrm>
          <a:prstGeom prst="rect">
            <a:avLst/>
          </a:prstGeom>
        </p:spPr>
      </p:pic>
      <p:pic>
        <p:nvPicPr>
          <p:cNvPr id="6" name="Picture 5" descr="Screen Shot 2015-10-05 at 2.4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46043"/>
            <a:ext cx="6057900" cy="419100"/>
          </a:xfrm>
          <a:prstGeom prst="rect">
            <a:avLst/>
          </a:prstGeom>
        </p:spPr>
      </p:pic>
      <p:pic>
        <p:nvPicPr>
          <p:cNvPr id="7" name="Picture 6" descr="Screen Shot 2015-10-05 at 2.42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218562"/>
            <a:ext cx="1574800" cy="4064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15460" y="4232846"/>
            <a:ext cx="8906895" cy="154386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158504" y="4546043"/>
            <a:ext cx="874196" cy="87419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&quot; Symbol 9"/>
          <p:cNvSpPr/>
          <p:nvPr/>
        </p:nvSpPr>
        <p:spPr>
          <a:xfrm>
            <a:off x="7313298" y="3226621"/>
            <a:ext cx="719402" cy="742297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3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5 at 2.5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" y="1666197"/>
            <a:ext cx="4229100" cy="2540000"/>
          </a:xfrm>
          <a:prstGeom prst="rect">
            <a:avLst/>
          </a:prstGeom>
        </p:spPr>
      </p:pic>
      <p:pic>
        <p:nvPicPr>
          <p:cNvPr id="5" name="Picture 4" descr="Screen Shot 2015-10-05 at 2.51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2819400"/>
            <a:ext cx="5435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1498</TotalTime>
  <Words>179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Presentation2</vt:lpstr>
      <vt:lpstr>html tags</vt:lpstr>
      <vt:lpstr>aim: How do we write links in html?</vt:lpstr>
      <vt:lpstr>what is a link</vt:lpstr>
      <vt:lpstr>to another webpage</vt:lpstr>
      <vt:lpstr>to another section </vt:lpstr>
      <vt:lpstr>example: linking to another website</vt:lpstr>
      <vt:lpstr>step-by-step</vt:lpstr>
      <vt:lpstr>good practice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2015-09-10T21:23:12Z</dcterms:created>
  <dcterms:modified xsi:type="dcterms:W3CDTF">2015-10-06T19:27:36Z</dcterms:modified>
</cp:coreProperties>
</file>