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b="0" i="0" sz="32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4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 Try to recreate this on codepen.io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HOW DO WE WRITE LINKS IN HTML?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25" y="2216538"/>
            <a:ext cx="20193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381000" y="1570804"/>
            <a:ext cx="8407400" cy="4928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 connection that links the user to one of the following:</a:t>
            </a:r>
            <a:endParaRPr/>
          </a:p>
          <a:p>
            <a:pPr indent="-57150" lvl="0" marL="273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 webpage outside of your repository (Another webpage that’s not yours)</a:t>
            </a:r>
            <a:endParaRPr/>
          </a:p>
          <a:p>
            <a:pPr indent="-57150" lvl="0" marL="273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 webpage within your repository</a:t>
            </a:r>
            <a:endParaRPr/>
          </a:p>
          <a:p>
            <a:pPr indent="-57150" lvl="0" marL="273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 part of a webpage (ex: back to top)</a:t>
            </a:r>
            <a:endParaRPr/>
          </a:p>
          <a:p>
            <a:pPr indent="-234950" lvl="0" marL="273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To another application (pop-ups)</a:t>
            </a:r>
            <a:endParaRPr b="0" i="0" sz="28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IS A LINK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TO ANOTHER WEBPAGE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6 at 2.34.49 PM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780" y="1706619"/>
            <a:ext cx="7213600" cy="48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21" l="0" r="0" t="1721"/>
          <a:stretch/>
        </p:blipFill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TO ANOTHER SECTION 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0" marL="444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Opening tag:</a:t>
            </a:r>
            <a:endParaRPr/>
          </a:p>
          <a:p>
            <a:pPr indent="-6350" lvl="0" marL="444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&lt;a href=“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insert your link here</a:t>
            </a: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”&gt; </a:t>
            </a:r>
            <a:r>
              <a:rPr b="0" i="0" lang="en-US" sz="3200" u="none" cap="none" strike="noStrike">
                <a:solidFill>
                  <a:srgbClr val="008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write a title for your link</a:t>
            </a:r>
            <a:endParaRPr/>
          </a:p>
          <a:p>
            <a:pPr indent="-6350" lvl="0" marL="444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6350" lvl="0" marL="444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Closing tag:</a:t>
            </a:r>
            <a:endParaRPr/>
          </a:p>
          <a:p>
            <a:pPr indent="-6350" lvl="0" marL="444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&lt;/a&gt;</a:t>
            </a:r>
            <a:endParaRPr b="0" i="0" sz="32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EXAMPLE: LINKING TO ANOTHER WEBSITE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STEP-BY-STEP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5 at 2.32.47 PM.png"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36" y="1716627"/>
            <a:ext cx="8791435" cy="4339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5 at 2.33.31 PM.png"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436" y="2419511"/>
            <a:ext cx="2603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5 at 2.33.47 PM.png" id="138" name="Google Shape;13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436" y="3207354"/>
            <a:ext cx="5740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5 at 2.34.00 PM.png" id="139" name="Google Shape;13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436" y="4321928"/>
            <a:ext cx="5921836" cy="253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ymbol"/>
              <a:buChar char="◼"/>
            </a:pPr>
            <a:r>
              <a:rPr b="0" i="0" lang="en-US" sz="25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When you are linking a website, you should </a:t>
            </a:r>
            <a:r>
              <a:rPr b="0" i="0" lang="en-US" sz="25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write the description of where you will be taking your user</a:t>
            </a:r>
            <a:r>
              <a:rPr b="0" i="0" lang="en-US" sz="25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instead of just writing “click here”</a:t>
            </a:r>
            <a:endParaRPr b="0" i="0" sz="25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GOOD PRACTICE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5 at 2.41.34 PM.png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226621"/>
            <a:ext cx="59436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5 at 2.41.45 PM.png" id="147" name="Google Shape;14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733968"/>
            <a:ext cx="13589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5 at 2.42.08 PM.png" id="148" name="Google Shape;14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4546043"/>
            <a:ext cx="60579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5 at 2.42.19 PM.png" id="149" name="Google Shape;14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" y="5218562"/>
            <a:ext cx="15748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115460" y="4232846"/>
            <a:ext cx="8906895" cy="1543864"/>
          </a:xfrm>
          <a:prstGeom prst="frame">
            <a:avLst>
              <a:gd fmla="val 1250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7158504" y="4546043"/>
            <a:ext cx="874196" cy="874196"/>
          </a:xfrm>
          <a:prstGeom prst="smileyFace">
            <a:avLst>
              <a:gd fmla="val 4653" name="adj"/>
            </a:avLst>
          </a:prstGeom>
          <a:solidFill>
            <a:srgbClr val="F4F5F0"/>
          </a:solidFill>
          <a:ln cap="flat" cmpd="sng" w="100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7313298" y="3226621"/>
            <a:ext cx="719402" cy="742297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5 at 2.50.13 PM.png"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9" y="1666197"/>
            <a:ext cx="42291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5 at 2.51.48 PM.png"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8400" y="2819400"/>
            <a:ext cx="54356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2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