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Franklin Gothic Medium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32" d="100"/>
          <a:sy n="132" d="100"/>
        </p:scale>
        <p:origin x="-69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/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370A4DB-1890-9D40-A109-91A4FA4257F1}" type="datetimeFigureOut">
              <a:rPr lang="en-US"/>
              <a:pPr>
                <a:defRPr/>
              </a:pPr>
              <a:t>10/20/15</a:t>
            </a:fld>
            <a:endParaRPr lang="en-US"/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F2B042E-D754-D043-AF9C-20FD3153FA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84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6852D5-04A3-FE4F-969A-4B04411A8A55}" type="datetimeFigureOut">
              <a:rPr lang="en-US"/>
              <a:pPr>
                <a:defRPr/>
              </a:pPr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657CA-58A2-CE48-9CA1-9AA87EB95D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966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1D0F0E-12B2-B64D-BAB0-EC4519F10992}" type="datetimeFigureOut">
              <a:rPr lang="en-US"/>
              <a:pPr>
                <a:defRPr/>
              </a:pPr>
              <a:t>10/20/15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1C87031F-8929-D343-BC0C-1B198667FB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6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2061C9-6136-9942-959C-33D5C2DD8DDE}" type="datetimeFigureOut">
              <a:rPr lang="en-US"/>
              <a:pPr>
                <a:defRPr/>
              </a:pPr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9DA1A-51A1-8040-888A-27B47D47C6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76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6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4D7C5AFE-ECBB-A449-A0D2-E5DCA75E3C07}" type="datetimeFigureOut">
              <a:rPr lang="en-US"/>
              <a:pPr>
                <a:defRPr/>
              </a:pPr>
              <a:t>10/20/15</a:t>
            </a:fld>
            <a:endParaRPr lang="en-US"/>
          </a:p>
        </p:txBody>
      </p:sp>
      <p:sp>
        <p:nvSpPr>
          <p:cNvPr id="7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5FCF2E7E-FC48-434A-83E3-31971840D2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9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5F93DC-DC31-9542-A6A3-5D84B8B29C29}" type="datetimeFigureOut">
              <a:rPr lang="en-US"/>
              <a:pPr>
                <a:defRPr/>
              </a:pPr>
              <a:t>10/20/15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822F54-5C9B-694F-9BD1-0E5D6D5A9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71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3EE7ED-3CE4-4E43-9213-F8FCB949B826}" type="datetimeFigureOut">
              <a:rPr lang="en-US"/>
              <a:pPr>
                <a:defRPr/>
              </a:pPr>
              <a:t>10/20/15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F764F7-0794-8D41-AD8D-039D62673D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4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9E5E4-7C0C-3942-B560-DF6083876B5D}" type="datetimeFigureOut">
              <a:rPr lang="en-US"/>
              <a:pPr>
                <a:defRPr/>
              </a:pPr>
              <a:t>10/20/15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7F2CBC-BCE3-9345-8F92-F2DF48A52D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0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13C5FB-580C-7E4D-94EB-435CF52BD661}" type="datetimeFigureOut">
              <a:rPr lang="en-US"/>
              <a:pPr>
                <a:defRPr/>
              </a:pPr>
              <a:t>10/20/15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5931B5-39B3-E549-B6C5-731149FB3E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29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7" name="Rectangle 6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5335C2-9088-FA48-9564-262EA511CADE}" type="datetimeFigureOut">
              <a:rPr lang="en-US"/>
              <a:pPr>
                <a:defRPr/>
              </a:pPr>
              <a:t>10/20/15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2D6A34F6-9ED8-954A-9B91-0AB88188CA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922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ectangle 5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427535-1992-144D-9196-15016BD02B78}" type="datetimeFigureOut">
              <a:rPr lang="en-US"/>
              <a:pPr>
                <a:defRPr/>
              </a:pPr>
              <a:t>10/20/15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BCE4CD-4877-FD44-A920-F2FB380D3CF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5741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3734AE1-E003-BF4F-9F4F-0C3CA73A625B}" type="datetimeFigureOut">
              <a:rPr lang="en-US"/>
              <a:pPr>
                <a:defRPr/>
              </a:pPr>
              <a:t>10/20/15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1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9AF44893-7AA6-4943-9661-00C537B3BF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8" r:id="rId2"/>
    <p:sldLayoutId id="2147483684" r:id="rId3"/>
    <p:sldLayoutId id="2147483679" r:id="rId4"/>
    <p:sldLayoutId id="2147483680" r:id="rId5"/>
    <p:sldLayoutId id="2147483681" r:id="rId6"/>
    <p:sldLayoutId id="2147483685" r:id="rId7"/>
    <p:sldLayoutId id="2147483686" r:id="rId8"/>
    <p:sldLayoutId id="2147483687" r:id="rId9"/>
    <p:sldLayoutId id="2147483682" r:id="rId10"/>
    <p:sldLayoutId id="2147483688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kern="1200" cap="all" spc="200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Franklin Gothic Medium" charset="0"/>
          <a:ea typeface="ＭＳ Ｐゴシック" charset="0"/>
          <a:cs typeface="ＭＳ Ｐゴシック" charset="0"/>
        </a:defRPr>
      </a:lvl9pPr>
    </p:titleStyle>
    <p:bodyStyle>
      <a:lvl1pPr marL="27305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 2" charset="0"/>
        <a:buChar char=""/>
        <a:defRPr sz="2000" kern="1200" spc="15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547688" indent="-1825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charset="0"/>
        <a:buChar char="§"/>
        <a:defRPr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2pPr>
      <a:lvl3pPr marL="822325" indent="-182563" algn="l" rtl="0" eaLnBrk="1" fontAlgn="base" hangingPunct="1">
        <a:spcBef>
          <a:spcPct val="20000"/>
        </a:spcBef>
        <a:spcAft>
          <a:spcPct val="0"/>
        </a:spcAft>
        <a:buClr>
          <a:srgbClr val="928B70"/>
        </a:buClr>
        <a:buFont typeface="Wingdings" charset="0"/>
        <a:buChar char="§"/>
        <a:defRPr sz="16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3pPr>
      <a:lvl4pPr marL="1096963" indent="-182563" algn="l" rtl="0" eaLnBrk="1" fontAlgn="base" hangingPunct="1">
        <a:spcBef>
          <a:spcPct val="20000"/>
        </a:spcBef>
        <a:spcAft>
          <a:spcPct val="0"/>
        </a:spcAft>
        <a:buClr>
          <a:srgbClr val="87706B"/>
        </a:buClr>
        <a:buFont typeface="Wingdings" charset="0"/>
        <a:buChar char="§"/>
        <a:defRPr sz="1400" kern="1200">
          <a:solidFill>
            <a:schemeClr val="tx2"/>
          </a:solidFill>
          <a:latin typeface="+mn-lt"/>
          <a:ea typeface="ＭＳ Ｐゴシック" charset="0"/>
          <a:cs typeface="+mn-cs"/>
        </a:defRPr>
      </a:lvl4pPr>
      <a:lvl5pPr marL="1279525" indent="-182563" algn="l" rtl="0" eaLnBrk="1" fontAlgn="base" hangingPunct="1">
        <a:spcBef>
          <a:spcPct val="20000"/>
        </a:spcBef>
        <a:spcAft>
          <a:spcPct val="0"/>
        </a:spcAft>
        <a:buClr>
          <a:srgbClr val="6F777D"/>
        </a:buClr>
        <a:buFont typeface="Wingdings" charset="0"/>
        <a:buChar char="§"/>
        <a:defRPr sz="1300" kern="1200" spc="100">
          <a:solidFill>
            <a:schemeClr val="tx2"/>
          </a:solidFill>
          <a:latin typeface="+mn-lt"/>
          <a:ea typeface="ＭＳ Ｐゴシック" charset="0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638"/>
            <a:ext cx="1981200" cy="1828800"/>
          </a:xfrm>
        </p:spPr>
        <p:txBody>
          <a:bodyPr/>
          <a:lstStyle/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MCNDHS</a:t>
            </a:r>
          </a:p>
          <a:p>
            <a:pPr fontAlgn="auto"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Ms. </a:t>
            </a:r>
            <a:r>
              <a:rPr lang="en-US" dirty="0" err="1" smtClean="0">
                <a:ea typeface="+mn-ea"/>
                <a:cs typeface="+mn-cs"/>
              </a:rPr>
              <a:t>Eng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2638"/>
            <a:ext cx="6324600" cy="1828800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html tags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 smtClean="0">
                <a:ea typeface="+mn-ea"/>
                <a:cs typeface="+mn-cs"/>
              </a:rPr>
              <a:t>Do now: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 smtClean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u="sng" dirty="0">
                <a:solidFill>
                  <a:srgbClr val="FF0000"/>
                </a:solidFill>
                <a:ea typeface="+mn-ea"/>
                <a:cs typeface="+mn-cs"/>
              </a:rPr>
              <a:t>Daily Grade: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On-time/attendance/not leaving the classroom: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Cellphones: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Notes:25%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r>
              <a:rPr lang="en-US" dirty="0">
                <a:ea typeface="+mn-ea"/>
                <a:cs typeface="+mn-cs"/>
              </a:rPr>
              <a:t>Classwork/Homework: 25%</a:t>
            </a:r>
          </a:p>
          <a:p>
            <a:pPr marL="274320" fontAlgn="auto">
              <a:spcAft>
                <a:spcPts val="0"/>
              </a:spcAft>
              <a:buFont typeface="Wingdings 2" pitchFamily="18" charset="2"/>
              <a:buChar char=""/>
              <a:defRPr/>
            </a:pPr>
            <a:endParaRPr lang="en-US" dirty="0"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>
                <a:ea typeface="+mj-ea"/>
                <a:cs typeface="+mj-cs"/>
              </a:rPr>
              <a:t>aim</a:t>
            </a:r>
            <a:r>
              <a:rPr lang="en-US" dirty="0" smtClean="0">
                <a:ea typeface="+mj-ea"/>
                <a:cs typeface="+mj-cs"/>
              </a:rPr>
              <a:t>: how do we create tables in html?</a:t>
            </a:r>
            <a:endParaRPr lang="en-US" dirty="0"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 you see it</a:t>
            </a:r>
            <a:endParaRPr lang="en-US" dirty="0"/>
          </a:p>
        </p:txBody>
      </p:sp>
      <p:pic>
        <p:nvPicPr>
          <p:cNvPr id="4" name="Picture 3" descr="Screen Shot 2015-10-20 at 3.08.06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88" y="1663768"/>
            <a:ext cx="5243698" cy="47612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38803" y="1731941"/>
            <a:ext cx="721610" cy="134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58716" y="1749635"/>
            <a:ext cx="721610" cy="1347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Screen Shot 2015-10-20 at 3.12.0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260" y="1866647"/>
            <a:ext cx="2507872" cy="420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9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Shortcuts on a keyboard makes working faster!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keyboard shortcuts</a:t>
            </a:r>
            <a:endParaRPr lang="en-US" dirty="0"/>
          </a:p>
        </p:txBody>
      </p:sp>
      <p:pic>
        <p:nvPicPr>
          <p:cNvPr id="4" name="Picture 3" descr="Screen Shot 2015-10-20 at 3.54.2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130" y="2538867"/>
            <a:ext cx="5689600" cy="1003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130" y="3678636"/>
            <a:ext cx="3641183" cy="272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49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components of a table</a:t>
            </a:r>
            <a:endParaRPr lang="en-US" dirty="0"/>
          </a:p>
        </p:txBody>
      </p:sp>
      <p:pic>
        <p:nvPicPr>
          <p:cNvPr id="6" name="Picture 5" descr="Screen Shot 2015-10-20 at 3.24.48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294" y="3316196"/>
            <a:ext cx="1435100" cy="1562100"/>
          </a:xfrm>
          <a:prstGeom prst="rect">
            <a:avLst/>
          </a:prstGeom>
        </p:spPr>
      </p:pic>
      <p:pic>
        <p:nvPicPr>
          <p:cNvPr id="7" name="Picture 6" descr="Screen Shot 2015-10-20 at 3.24.59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5" y="1654689"/>
            <a:ext cx="2188625" cy="1530156"/>
          </a:xfrm>
          <a:prstGeom prst="rect">
            <a:avLst/>
          </a:prstGeom>
        </p:spPr>
      </p:pic>
      <p:pic>
        <p:nvPicPr>
          <p:cNvPr id="8" name="Picture 7" descr="Screen Shot 2015-10-20 at 3.25.12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5" y="3194466"/>
            <a:ext cx="2188625" cy="1295983"/>
          </a:xfrm>
          <a:prstGeom prst="rect">
            <a:avLst/>
          </a:prstGeom>
        </p:spPr>
      </p:pic>
      <p:pic>
        <p:nvPicPr>
          <p:cNvPr id="9" name="Picture 8" descr="Screen Shot 2015-10-20 at 3.25.20 P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95" y="4490449"/>
            <a:ext cx="2212937" cy="2073039"/>
          </a:xfrm>
          <a:prstGeom prst="rect">
            <a:avLst/>
          </a:prstGeom>
        </p:spPr>
      </p:pic>
      <p:pic>
        <p:nvPicPr>
          <p:cNvPr id="10" name="Picture 9" descr="Screen Shot 2015-10-20 at 3.27.30 PM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2532" y="1491392"/>
            <a:ext cx="2293416" cy="5299254"/>
          </a:xfrm>
          <a:prstGeom prst="rect">
            <a:avLst/>
          </a:prstGeom>
        </p:spPr>
      </p:pic>
      <p:sp>
        <p:nvSpPr>
          <p:cNvPr id="11" name="Frame 10"/>
          <p:cNvSpPr/>
          <p:nvPr/>
        </p:nvSpPr>
        <p:spPr>
          <a:xfrm>
            <a:off x="2392532" y="1818536"/>
            <a:ext cx="2293416" cy="1529880"/>
          </a:xfrm>
          <a:prstGeom prst="frame">
            <a:avLst>
              <a:gd name="adj1" fmla="val 11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/>
          <p:cNvSpPr/>
          <p:nvPr/>
        </p:nvSpPr>
        <p:spPr>
          <a:xfrm>
            <a:off x="2387462" y="3348416"/>
            <a:ext cx="2293416" cy="1529880"/>
          </a:xfrm>
          <a:prstGeom prst="frame">
            <a:avLst>
              <a:gd name="adj1" fmla="val 11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/>
          <p:cNvSpPr/>
          <p:nvPr/>
        </p:nvSpPr>
        <p:spPr>
          <a:xfrm>
            <a:off x="2368220" y="4878296"/>
            <a:ext cx="2317728" cy="1433662"/>
          </a:xfrm>
          <a:prstGeom prst="frame">
            <a:avLst>
              <a:gd name="adj1" fmla="val 11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/>
          <p:cNvSpPr/>
          <p:nvPr/>
        </p:nvSpPr>
        <p:spPr>
          <a:xfrm>
            <a:off x="2929790" y="2126437"/>
            <a:ext cx="1419112" cy="875591"/>
          </a:xfrm>
          <a:prstGeom prst="frame">
            <a:avLst>
              <a:gd name="adj1" fmla="val 11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5" name="Picture 14" descr="Screen Shot 2015-10-20 at 3.30.31 PM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4487" y="2235185"/>
            <a:ext cx="1638300" cy="571500"/>
          </a:xfrm>
          <a:prstGeom prst="rect">
            <a:avLst/>
          </a:prstGeom>
        </p:spPr>
      </p:pic>
      <p:pic>
        <p:nvPicPr>
          <p:cNvPr id="16" name="Picture 15" descr="Screen Shot 2015-10-20 at 3.30.46 PM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215" y="3839133"/>
            <a:ext cx="1707572" cy="435488"/>
          </a:xfrm>
          <a:prstGeom prst="rect">
            <a:avLst/>
          </a:prstGeom>
        </p:spPr>
      </p:pic>
      <p:pic>
        <p:nvPicPr>
          <p:cNvPr id="17" name="Picture 16" descr="Screen Shot 2015-10-20 at 3.31.03 PM.png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215" y="5475562"/>
            <a:ext cx="1584245" cy="38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57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with images: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90695" y="1654964"/>
            <a:ext cx="4754426" cy="5078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&lt;table&gt;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&lt;</a:t>
            </a:r>
            <a:r>
              <a:rPr lang="en-US" dirty="0" err="1" smtClean="0">
                <a:solidFill>
                  <a:srgbClr val="3366FF"/>
                </a:solidFill>
              </a:rPr>
              <a:t>tr</a:t>
            </a:r>
            <a:r>
              <a:rPr lang="en-US" dirty="0" smtClean="0">
                <a:solidFill>
                  <a:srgbClr val="3366FF"/>
                </a:solidFill>
              </a:rPr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&lt;td&gt;</a:t>
            </a:r>
          </a:p>
          <a:p>
            <a:r>
              <a:rPr lang="en-US" dirty="0"/>
              <a:t> </a:t>
            </a:r>
            <a:r>
              <a:rPr lang="en-US" dirty="0" smtClean="0"/>
              <a:t>    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=“    “ alt=“ “ height=“ “ width=“ “&gt;</a:t>
            </a:r>
          </a:p>
          <a:p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&lt;/td&gt;</a:t>
            </a:r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td&gt;</a:t>
            </a:r>
          </a:p>
          <a:p>
            <a:r>
              <a:rPr lang="en-US" dirty="0" smtClean="0"/>
              <a:t>     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    “ alt=“ “ height=“ “ width=“ “&gt;</a:t>
            </a:r>
          </a:p>
          <a:p>
            <a:r>
              <a:rPr lang="en-US" dirty="0"/>
              <a:t>    </a:t>
            </a:r>
            <a:r>
              <a:rPr lang="en-US" dirty="0">
                <a:solidFill>
                  <a:srgbClr val="FF0000"/>
                </a:solidFill>
              </a:rPr>
              <a:t>&lt;/td&gt;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&lt;/</a:t>
            </a:r>
            <a:r>
              <a:rPr lang="en-US" dirty="0" err="1" smtClean="0">
                <a:solidFill>
                  <a:srgbClr val="3366FF"/>
                </a:solidFill>
              </a:rPr>
              <a:t>tr</a:t>
            </a:r>
            <a:r>
              <a:rPr lang="en-US" dirty="0" smtClean="0">
                <a:solidFill>
                  <a:srgbClr val="3366FF"/>
                </a:solidFill>
              </a:rPr>
              <a:t>&gt;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&lt;</a:t>
            </a:r>
            <a:r>
              <a:rPr lang="en-US" dirty="0" err="1" smtClean="0">
                <a:solidFill>
                  <a:srgbClr val="3366FF"/>
                </a:solidFill>
              </a:rPr>
              <a:t>tr</a:t>
            </a:r>
            <a:r>
              <a:rPr lang="en-US" dirty="0" smtClean="0">
                <a:solidFill>
                  <a:srgbClr val="3366FF"/>
                </a:solidFill>
              </a:rPr>
              <a:t>&gt;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>
                <a:solidFill>
                  <a:srgbClr val="FF0000"/>
                </a:solidFill>
              </a:rPr>
              <a:t> &lt;td&gt;</a:t>
            </a:r>
          </a:p>
          <a:p>
            <a:r>
              <a:rPr lang="en-US" dirty="0" smtClean="0"/>
              <a:t>     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    “ alt=“ “ height=“ “ width=“ “&gt;</a:t>
            </a:r>
          </a:p>
          <a:p>
            <a:r>
              <a:rPr lang="en-US" dirty="0"/>
              <a:t>   </a:t>
            </a:r>
            <a:r>
              <a:rPr lang="en-US" dirty="0">
                <a:solidFill>
                  <a:srgbClr val="FF0000"/>
                </a:solidFill>
              </a:rPr>
              <a:t>&lt;/td&gt;</a:t>
            </a:r>
          </a:p>
          <a:p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td&gt;</a:t>
            </a:r>
          </a:p>
          <a:p>
            <a:r>
              <a:rPr lang="en-US" dirty="0" smtClean="0"/>
              <a:t>      </a:t>
            </a:r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 </a:t>
            </a:r>
            <a:r>
              <a:rPr lang="en-US" dirty="0" err="1"/>
              <a:t>src</a:t>
            </a:r>
            <a:r>
              <a:rPr lang="en-US" dirty="0"/>
              <a:t>=“    “ alt=“ “ height=“ “ width=“ “&gt;</a:t>
            </a:r>
          </a:p>
          <a:p>
            <a:r>
              <a:rPr lang="en-US" dirty="0"/>
              <a:t> 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>
                <a:solidFill>
                  <a:srgbClr val="FF0000"/>
                </a:solidFill>
              </a:rPr>
              <a:t>/td&gt;</a:t>
            </a:r>
          </a:p>
          <a:p>
            <a:r>
              <a:rPr lang="en-US" dirty="0" smtClean="0">
                <a:solidFill>
                  <a:srgbClr val="3366FF"/>
                </a:solidFill>
              </a:rPr>
              <a:t>&lt;/</a:t>
            </a:r>
            <a:r>
              <a:rPr lang="en-US" dirty="0" err="1" smtClean="0">
                <a:solidFill>
                  <a:srgbClr val="3366FF"/>
                </a:solidFill>
              </a:rPr>
              <a:t>tr</a:t>
            </a:r>
            <a:r>
              <a:rPr lang="en-US" dirty="0" smtClean="0">
                <a:solidFill>
                  <a:srgbClr val="3366FF"/>
                </a:solidFill>
              </a:rPr>
              <a:t>&gt;</a:t>
            </a:r>
          </a:p>
          <a:p>
            <a:r>
              <a:rPr lang="en-US" dirty="0" smtClean="0"/>
              <a:t>&lt;/table&gt;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3202" y="2569043"/>
            <a:ext cx="2640284" cy="2486977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5130456" y="2674883"/>
            <a:ext cx="1385491" cy="4329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130456" y="3232954"/>
            <a:ext cx="2720660" cy="2486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5130456" y="4387580"/>
            <a:ext cx="1385491" cy="44657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130456" y="4512665"/>
            <a:ext cx="2720660" cy="11383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1405406" y="4297884"/>
            <a:ext cx="4706440" cy="0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1010254" y="2126437"/>
            <a:ext cx="4812948" cy="442606"/>
          </a:xfrm>
          <a:prstGeom prst="straightConnector1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005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this:				      Challenge: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 descr="Screen Shot 2015-10-20 at 4.00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2583480"/>
            <a:ext cx="3378032" cy="3395580"/>
          </a:xfrm>
          <a:prstGeom prst="rect">
            <a:avLst/>
          </a:prstGeom>
        </p:spPr>
      </p:pic>
      <p:pic>
        <p:nvPicPr>
          <p:cNvPr id="5" name="Picture 4" descr="Screen Shot 2015-10-20 at 4.05.08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7062" y="2583480"/>
            <a:ext cx="2964888" cy="3485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5255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2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Grid">
    <a:dk1>
      <a:sysClr val="windowText" lastClr="000000"/>
    </a:dk1>
    <a:lt1>
      <a:sysClr val="window" lastClr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Presentation2.potx</Template>
  <TotalTime>118</TotalTime>
  <Words>211</Words>
  <Application>Microsoft Macintosh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Presentation2</vt:lpstr>
      <vt:lpstr>html tags</vt:lpstr>
      <vt:lpstr>aim: how do we create tables in html?</vt:lpstr>
      <vt:lpstr>where you see it</vt:lpstr>
      <vt:lpstr>keyboard shortcuts</vt:lpstr>
      <vt:lpstr>components of a table</vt:lpstr>
      <vt:lpstr>with images:</vt:lpstr>
      <vt:lpstr>activity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html</dc:title>
  <dc:creator>skyboxx</dc:creator>
  <cp:lastModifiedBy>skyboxx</cp:lastModifiedBy>
  <cp:revision>9</cp:revision>
  <dcterms:created xsi:type="dcterms:W3CDTF">2015-09-10T21:23:12Z</dcterms:created>
  <dcterms:modified xsi:type="dcterms:W3CDTF">2015-10-20T20:05:46Z</dcterms:modified>
</cp:coreProperties>
</file>