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None/>
              <a:defRPr b="0" i="0" sz="16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None/>
              <a:defRPr b="0" i="0" sz="14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None/>
              <a:defRPr b="0" i="0" sz="13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ce Sans Pro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32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8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4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20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20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ce Sans Pro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ce Sans Pro"/>
              <a:buNone/>
              <a:defRPr b="0" i="0" sz="32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4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b="0" i="0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b="0" i="0" sz="1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b="0" i="0" sz="1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b="0" i="0" sz="13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0" Type="http://schemas.openxmlformats.org/officeDocument/2006/relationships/image" Target="../media/image11.png"/><Relationship Id="rId9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5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HTML TAGS</a:t>
            </a:r>
            <a:endParaRPr b="0" i="0" sz="4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Do now: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rPr lang="en-US"/>
              <a:t>TO GET CREDIT: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rPr lang="en-US"/>
              <a:t>INCLASS ASSIGNMENT</a:t>
            </a:r>
            <a:endParaRPr/>
          </a:p>
          <a:p>
            <a:pPr indent="0" lvl="0" marL="1651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sng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Daily Grade: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On-time/attendance/not leaving the classroom: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Cellphones: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Notes:25%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Classwork/Homework: 25%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AIM: HOW DO WE CREATE TABLES IN HTML?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WHERE YOU SEE IT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20 at 3.08.06 PM.png"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888" y="1663768"/>
            <a:ext cx="5243698" cy="476124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>
            <a:off x="538803" y="1731941"/>
            <a:ext cx="721610" cy="134706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4058716" y="1749635"/>
            <a:ext cx="721610" cy="134706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20 at 3.12.04 PM.png" id="114" name="Google Shape;11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8260" y="1866647"/>
            <a:ext cx="2507872" cy="4205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Shortcuts on a keyboard makes working faster!</a:t>
            </a:r>
            <a:endParaRPr/>
          </a:p>
          <a:p>
            <a:pPr indent="-107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7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7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7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20" name="Google Shape;120;p1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KEYBOARD SHORTCUTS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20 at 3.54.25 PM.png" id="121" name="Google Shape;1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7130" y="2538867"/>
            <a:ext cx="568960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7130" y="3678636"/>
            <a:ext cx="3641183" cy="2728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COMPONENTS OF A TABLE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20 at 3.24.48 PM.png" id="128" name="Google Shape;1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1294" y="3316196"/>
            <a:ext cx="14351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20 at 3.24.59 PM.png" id="129" name="Google Shape;12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95" y="1654689"/>
            <a:ext cx="2188625" cy="15301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20 at 3.25.12 PM.png" id="130" name="Google Shape;13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595" y="3194466"/>
            <a:ext cx="2188625" cy="1295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20 at 3.25.20 PM.png" id="131" name="Google Shape;131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9595" y="4490449"/>
            <a:ext cx="2212937" cy="20730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20 at 3.27.30 PM.png" id="132" name="Google Shape;132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92532" y="1491392"/>
            <a:ext cx="2293416" cy="529925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/>
          <p:nvPr/>
        </p:nvSpPr>
        <p:spPr>
          <a:xfrm>
            <a:off x="2392532" y="1818536"/>
            <a:ext cx="2293416" cy="1529880"/>
          </a:xfrm>
          <a:prstGeom prst="frame">
            <a:avLst>
              <a:gd fmla="val 1180" name="adj1"/>
            </a:avLst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2387462" y="3348416"/>
            <a:ext cx="2293416" cy="1529880"/>
          </a:xfrm>
          <a:prstGeom prst="frame">
            <a:avLst>
              <a:gd fmla="val 1180" name="adj1"/>
            </a:avLst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2368220" y="4878296"/>
            <a:ext cx="2317728" cy="1433662"/>
          </a:xfrm>
          <a:prstGeom prst="frame">
            <a:avLst>
              <a:gd fmla="val 1180" name="adj1"/>
            </a:avLst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2929790" y="2126437"/>
            <a:ext cx="1419112" cy="875591"/>
          </a:xfrm>
          <a:prstGeom prst="frame">
            <a:avLst>
              <a:gd fmla="val 1180" name="adj1"/>
            </a:avLst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20 at 3.30.31 PM.png" id="137" name="Google Shape;137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34487" y="2235185"/>
            <a:ext cx="16383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20 at 3.30.46 PM.png" id="138" name="Google Shape;138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65215" y="3839133"/>
            <a:ext cx="1707572" cy="435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20 at 3.31.03 PM.png" id="139" name="Google Shape;139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65215" y="5475562"/>
            <a:ext cx="1584245" cy="388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WITH IMAGES: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490695" y="1654964"/>
            <a:ext cx="4754426" cy="5078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&lt;table&gt;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366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&lt;tr&gt;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  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&lt;td&gt;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     &lt;img src=“    “ alt=“ “ height=“ “ width=“ “&gt;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  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&lt;/td&gt;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  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&lt;td&gt;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     &lt;img src=“    “ alt=“ “ height=“ “ width=“ “&gt;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  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&lt;/td&gt;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366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&lt;/tr&gt;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366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&lt;tr&gt;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 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&lt;td&gt;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     &lt;img src=“    “ alt=“ “ height=“ “ width=“ “&gt;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 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&lt;/td&gt;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 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&lt;td&gt;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     &lt;img src=“    “ alt=“ “ height=“ “ width=“ “&gt;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 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&lt;/td&gt;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366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&lt;/tr&gt;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&lt;/table&gt;</a:t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3202" y="2569043"/>
            <a:ext cx="2640284" cy="24869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18"/>
          <p:cNvCxnSpPr/>
          <p:nvPr/>
        </p:nvCxnSpPr>
        <p:spPr>
          <a:xfrm>
            <a:off x="5130456" y="2674883"/>
            <a:ext cx="1385491" cy="432986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8" name="Google Shape;148;p18"/>
          <p:cNvCxnSpPr/>
          <p:nvPr/>
        </p:nvCxnSpPr>
        <p:spPr>
          <a:xfrm flipH="1" rot="10800000">
            <a:off x="5130456" y="3232954"/>
            <a:ext cx="2720660" cy="248617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9" name="Google Shape;149;p18"/>
          <p:cNvCxnSpPr/>
          <p:nvPr/>
        </p:nvCxnSpPr>
        <p:spPr>
          <a:xfrm flipH="1" rot="10800000">
            <a:off x="5130456" y="4387580"/>
            <a:ext cx="1385491" cy="446572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0" name="Google Shape;150;p18"/>
          <p:cNvCxnSpPr/>
          <p:nvPr/>
        </p:nvCxnSpPr>
        <p:spPr>
          <a:xfrm flipH="1" rot="10800000">
            <a:off x="5130456" y="4512665"/>
            <a:ext cx="2720660" cy="1138362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1" name="Google Shape;151;p18"/>
          <p:cNvCxnSpPr/>
          <p:nvPr/>
        </p:nvCxnSpPr>
        <p:spPr>
          <a:xfrm>
            <a:off x="1405406" y="4297884"/>
            <a:ext cx="4706440" cy="0"/>
          </a:xfrm>
          <a:prstGeom prst="straightConnector1">
            <a:avLst/>
          </a:prstGeom>
          <a:noFill/>
          <a:ln cap="flat" cmpd="sng" w="19050">
            <a:solidFill>
              <a:srgbClr val="3366F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2" name="Google Shape;152;p18"/>
          <p:cNvCxnSpPr/>
          <p:nvPr/>
        </p:nvCxnSpPr>
        <p:spPr>
          <a:xfrm>
            <a:off x="1010254" y="2126437"/>
            <a:ext cx="4812948" cy="442606"/>
          </a:xfrm>
          <a:prstGeom prst="straightConnector1">
            <a:avLst/>
          </a:prstGeom>
          <a:noFill/>
          <a:ln cap="flat" cmpd="sng" w="19050">
            <a:solidFill>
              <a:srgbClr val="3366FF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Create this:				      Challenge:</a:t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58" name="Google Shape;158;p19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ACTIVITY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20 at 4.00.20 PM.png" id="159" name="Google Shape;15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583480"/>
            <a:ext cx="3378032" cy="33955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20 at 4.05.08 PM.png" id="160" name="Google Shape;16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7062" y="2583480"/>
            <a:ext cx="2964888" cy="348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tion2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