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forms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4" name="Picture 3" descr="Screen Shot 2015-10-22 at 2.48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27266"/>
            <a:ext cx="8382000" cy="2118130"/>
          </a:xfrm>
          <a:prstGeom prst="rect">
            <a:avLst/>
          </a:prstGeom>
        </p:spPr>
      </p:pic>
      <p:pic>
        <p:nvPicPr>
          <p:cNvPr id="5" name="Picture 4" descr="Screen Shot 2015-10-22 at 2.4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52963"/>
            <a:ext cx="8407400" cy="20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0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0-22 at 2.4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78" y="1641973"/>
            <a:ext cx="4414682" cy="52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38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2</TotalTime>
  <Words>48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Presentation2</vt:lpstr>
      <vt:lpstr>html tags</vt:lpstr>
      <vt:lpstr>aim: forms</vt:lpstr>
      <vt:lpstr>forms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4</cp:revision>
  <dcterms:created xsi:type="dcterms:W3CDTF">2015-09-10T21:23:12Z</dcterms:created>
  <dcterms:modified xsi:type="dcterms:W3CDTF">2015-10-22T18:49:40Z</dcterms:modified>
</cp:coreProperties>
</file>