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7DE2C7E-32F5-CF4C-87AB-A5AF7D163279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FB922A-2774-1440-B544-2F367205E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D6C1C-B781-D242-8264-723906AE0DDD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0FFF2-82E9-FC48-A554-9976EE22C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0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C6B16-F169-B54C-AB3F-B0E4D565BE4D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3A0C400-28F4-5145-BCA5-ADD8A1E40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788B6-098D-6D48-99F5-4B5EF31646CC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2930F-CB65-1142-ABCF-7BE82B75B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1F6A63-521D-A346-B653-30DCA21C477E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2999BE3-D00D-C74F-969B-89717339C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3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B1246-EE83-F84A-9568-4F02FB6EF29F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54C81-ADC4-9F4F-9110-A3AE0B66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7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9788F-A151-3646-B214-0185071A5A97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73881-40D2-D244-B24E-D5CF0DDEC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2A460-1BA1-CB48-ACB1-A06B563F2EDC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3B5CB-7568-B546-B66E-A1672A8A9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05FC8-234B-1B43-AAE7-D25E97B1B84F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453AC-3493-4A49-B560-8DD29CF5A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6E892-E17A-4848-9DF3-28BE845C90DA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E3C349-1481-DF48-81BC-22EA3BC39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87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15427-2D26-D44A-80B8-59FBB523E0F7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AEE1C-9B7F-6648-8434-20CDA8AC1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5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6A6A4AF-A94C-6E48-94E3-DD75BB612532}" type="datetimeFigureOut">
              <a:rPr lang="en-US"/>
              <a:pPr>
                <a:defRPr/>
              </a:pPr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8DB3D38-B2D5-534F-AF16-69AF7340E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nserte-mailadress@email.org%E2%80%9D%3EPleas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 Unit: Links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Grab a laptop!</a:t>
            </a: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links to e-mail, links to a new page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see it</a:t>
            </a:r>
            <a:endParaRPr lang="en-US" dirty="0"/>
          </a:p>
        </p:txBody>
      </p:sp>
      <p:pic>
        <p:nvPicPr>
          <p:cNvPr id="5" name="Picture 4" descr="Screen Shot 2015-10-07 at 10.06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74" y="2391846"/>
            <a:ext cx="5156200" cy="35052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220575" y="5278556"/>
            <a:ext cx="5723504" cy="65148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7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263"/>
            <a:ext cx="8763000" cy="44069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Opening tag</a:t>
            </a:r>
            <a:r>
              <a:rPr lang="en-US" sz="2800" dirty="0" smtClean="0"/>
              <a:t>: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&lt;a </a:t>
            </a:r>
            <a:r>
              <a:rPr lang="en-US" sz="2800" dirty="0" err="1" smtClean="0">
                <a:solidFill>
                  <a:srgbClr val="0000FF"/>
                </a:solidFill>
              </a:rPr>
              <a:t>href</a:t>
            </a:r>
            <a:r>
              <a:rPr lang="en-US" sz="2800" dirty="0" smtClean="0">
                <a:solidFill>
                  <a:srgbClr val="0000FF"/>
                </a:solidFill>
              </a:rPr>
              <a:t>=“</a:t>
            </a:r>
            <a:r>
              <a:rPr lang="en-US" sz="2800" dirty="0" err="1" smtClean="0">
                <a:solidFill>
                  <a:srgbClr val="0000FF"/>
                </a:solidFill>
              </a:rPr>
              <a:t>mailto:</a:t>
            </a:r>
            <a:r>
              <a:rPr lang="en-US" sz="2800" dirty="0" err="1" smtClean="0">
                <a:solidFill>
                  <a:srgbClr val="0000FF"/>
                </a:solidFill>
                <a:hlinkClick r:id="rId2"/>
              </a:rPr>
              <a:t>inserte-mailadress@email.org</a:t>
            </a:r>
            <a:r>
              <a:rPr lang="en-US" sz="2800" dirty="0" smtClean="0">
                <a:solidFill>
                  <a:srgbClr val="0000FF"/>
                </a:solidFill>
                <a:hlinkClick r:id="rId2"/>
              </a:rPr>
              <a:t>”&gt;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44450" indent="0">
              <a:buNone/>
            </a:pPr>
            <a:endParaRPr lang="en-US" sz="2800" dirty="0">
              <a:solidFill>
                <a:srgbClr val="0000FF"/>
              </a:solidFill>
            </a:endParaRPr>
          </a:p>
          <a:p>
            <a:pPr marL="44450" indent="0">
              <a:buNone/>
            </a:pPr>
            <a:r>
              <a:rPr lang="en-US" sz="2800" dirty="0" smtClean="0"/>
              <a:t>write words here</a:t>
            </a:r>
          </a:p>
          <a:p>
            <a:endParaRPr lang="en-US" sz="2800" dirty="0" smtClean="0"/>
          </a:p>
          <a:p>
            <a:r>
              <a:rPr lang="en-US" sz="2800" u="sng" dirty="0" smtClean="0"/>
              <a:t>Closing tag</a:t>
            </a:r>
            <a:r>
              <a:rPr lang="en-US" sz="2800" dirty="0" smtClean="0"/>
              <a:t>: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&lt;/a&gt;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tag: e-mail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0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creen Shot 2015-10-07 at 9.22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9" y="1655681"/>
            <a:ext cx="8987761" cy="637192"/>
          </a:xfrm>
          <a:prstGeom prst="rect">
            <a:avLst/>
          </a:prstGeom>
        </p:spPr>
      </p:pic>
      <p:pic>
        <p:nvPicPr>
          <p:cNvPr id="5" name="Picture 4" descr="Screen Shot 2015-10-07 at 9.23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9" y="2583445"/>
            <a:ext cx="2814257" cy="829006"/>
          </a:xfrm>
          <a:prstGeom prst="rect">
            <a:avLst/>
          </a:prstGeom>
        </p:spPr>
      </p:pic>
      <p:pic>
        <p:nvPicPr>
          <p:cNvPr id="6" name="Picture 5" descr="Screen Shot 2015-10-07 at 9.26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16" y="2292873"/>
            <a:ext cx="6241032" cy="43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2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288" y="1719263"/>
            <a:ext cx="9119688" cy="4406900"/>
          </a:xfrm>
        </p:spPr>
        <p:txBody>
          <a:bodyPr/>
          <a:lstStyle/>
          <a:p>
            <a:pPr marL="44450" indent="0">
              <a:buNone/>
            </a:pPr>
            <a:r>
              <a:rPr lang="en-US" sz="2400" dirty="0" smtClean="0"/>
              <a:t> </a:t>
            </a:r>
            <a:r>
              <a:rPr lang="en-US" sz="2400" u="sng" dirty="0" smtClean="0"/>
              <a:t>Opening tag</a:t>
            </a:r>
            <a:r>
              <a:rPr lang="en-US" sz="2400" dirty="0" smtClean="0"/>
              <a:t>:</a:t>
            </a:r>
          </a:p>
          <a:p>
            <a:pPr marL="44450" indent="0">
              <a:buNone/>
            </a:pPr>
            <a:r>
              <a:rPr lang="en-US" sz="2400" dirty="0" smtClean="0"/>
              <a:t> 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=“insert the link of the webpage” </a:t>
            </a:r>
            <a:r>
              <a:rPr lang="en-US" sz="2400" dirty="0" smtClean="0">
                <a:solidFill>
                  <a:srgbClr val="FF0000"/>
                </a:solidFill>
              </a:rPr>
              <a:t>target=“_blank”</a:t>
            </a:r>
            <a:r>
              <a:rPr lang="en-US" sz="2400" dirty="0" smtClean="0"/>
              <a:t>&gt;</a:t>
            </a:r>
          </a:p>
          <a:p>
            <a:pPr marL="44450" indent="0">
              <a:buNone/>
            </a:pPr>
            <a:endParaRPr lang="en-US" dirty="0" smtClean="0"/>
          </a:p>
          <a:p>
            <a:pPr marL="44450" indent="0">
              <a:buNone/>
            </a:pPr>
            <a:r>
              <a:rPr lang="en-US" dirty="0" smtClean="0"/>
              <a:t>ADD WORDS HERE THAT DESCRIBE YOUR LINK</a:t>
            </a:r>
          </a:p>
          <a:p>
            <a:pPr marL="44450" indent="0">
              <a:buNone/>
            </a:pPr>
            <a:endParaRPr lang="en-US" dirty="0"/>
          </a:p>
          <a:p>
            <a:pPr marL="44450" indent="0">
              <a:buNone/>
            </a:pPr>
            <a:r>
              <a:rPr lang="en-US" sz="2400" u="sng" dirty="0" smtClean="0"/>
              <a:t> Closing tag</a:t>
            </a:r>
            <a:r>
              <a:rPr lang="en-US" sz="2400" dirty="0" smtClean="0"/>
              <a:t>: </a:t>
            </a:r>
          </a:p>
          <a:p>
            <a:pPr marL="44450" indent="0">
              <a:buNone/>
            </a:pPr>
            <a:r>
              <a:rPr lang="en-US" dirty="0" smtClean="0"/>
              <a:t> &lt;/a&gt;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links in a new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4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creen Shot 2015-10-07 at 9.34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9144000" cy="2801660"/>
          </a:xfrm>
          <a:prstGeom prst="rect">
            <a:avLst/>
          </a:prstGeom>
        </p:spPr>
      </p:pic>
      <p:pic>
        <p:nvPicPr>
          <p:cNvPr id="5" name="Picture 4" descr="Screen Shot 2015-10-07 at 9.35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8" y="4211360"/>
            <a:ext cx="8359993" cy="1264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466" y="5475554"/>
            <a:ext cx="850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critical thinking: why is it important?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528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49600" y="355600"/>
            <a:ext cx="8382000" cy="1054100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5-10-07 at 10.0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" y="0"/>
            <a:ext cx="6585685" cy="3878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28" y="4142262"/>
            <a:ext cx="877513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Rules: </a:t>
            </a:r>
          </a:p>
          <a:p>
            <a:r>
              <a:rPr lang="en-US" sz="3000" dirty="0" smtClean="0"/>
              <a:t>1) Make the image a link that opens up in a new tab</a:t>
            </a:r>
          </a:p>
          <a:p>
            <a:r>
              <a:rPr lang="en-US" sz="3000" dirty="0" smtClean="0"/>
              <a:t>2) Create a box that appears when you hover</a:t>
            </a:r>
          </a:p>
          <a:p>
            <a:r>
              <a:rPr lang="en-US" sz="3000" dirty="0" smtClean="0"/>
              <a:t>3) Create a before price and after price</a:t>
            </a:r>
          </a:p>
          <a:p>
            <a:r>
              <a:rPr lang="en-US" sz="3000" dirty="0" smtClean="0"/>
              <a:t>4) Create an e-mail link.</a:t>
            </a:r>
          </a:p>
        </p:txBody>
      </p:sp>
    </p:spTree>
    <p:extLst>
      <p:ext uri="{BB962C8B-B14F-4D97-AF65-F5344CB8AC3E}">
        <p14:creationId xmlns:p14="http://schemas.microsoft.com/office/powerpoint/2010/main" val="752683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TML tag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HTML tags.pot</Template>
  <TotalTime>1144</TotalTime>
  <Words>195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Franklin Gothic Medium</vt:lpstr>
      <vt:lpstr>ＭＳ Ｐゴシック</vt:lpstr>
      <vt:lpstr>Arial</vt:lpstr>
      <vt:lpstr>Wingdings 2</vt:lpstr>
      <vt:lpstr>Wingdings</vt:lpstr>
      <vt:lpstr>Calibri</vt:lpstr>
      <vt:lpstr>HTML tags</vt:lpstr>
      <vt:lpstr>Html tags Unit: Links</vt:lpstr>
      <vt:lpstr>aim: links to e-mail, links to a new page</vt:lpstr>
      <vt:lpstr>where you see it</vt:lpstr>
      <vt:lpstr>tag: e-mail</vt:lpstr>
      <vt:lpstr>EXAMPLE:</vt:lpstr>
      <vt:lpstr>opening links in a new window</vt:lpstr>
      <vt:lpstr>example: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12</cp:revision>
  <dcterms:created xsi:type="dcterms:W3CDTF">2015-09-10T21:23:12Z</dcterms:created>
  <dcterms:modified xsi:type="dcterms:W3CDTF">2015-10-08T18:31:28Z</dcterms:modified>
</cp:coreProperties>
</file>