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4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about:bla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TAGS UNIT: LINKS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Grab a laptop!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09220" lvl="0" marL="27432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LINKS TO E-MAIL, LINKS TO A NEW PAGE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WHERE YOU SEE IT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7 at 10.06.17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474" y="2391846"/>
            <a:ext cx="51562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1220575" y="5278556"/>
            <a:ext cx="5723504" cy="651480"/>
          </a:xfrm>
          <a:prstGeom prst="frame">
            <a:avLst>
              <a:gd fmla="val 12500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381000" y="1719263"/>
            <a:ext cx="87630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sng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Opening tag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</a:t>
            </a:r>
            <a:endParaRPr/>
          </a:p>
          <a:p>
            <a:pPr indent="-2349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&lt;a href=“mailto:</a:t>
            </a:r>
            <a:r>
              <a:rPr b="0" i="0" lang="en-US" sz="2800" u="sng" cap="none" strike="noStrike">
                <a:solidFill>
                  <a:schemeClr val="hlink"/>
                </a:solidFill>
                <a:latin typeface="Souce Sans Pro"/>
                <a:ea typeface="Souce Sans Pro"/>
                <a:cs typeface="Souce Sans Pro"/>
                <a:sym typeface="Souce Sans Pro"/>
                <a:hlinkClick r:id="rId3"/>
              </a:rPr>
              <a:t>inserte-mailadress@email.org”&gt;</a:t>
            </a:r>
            <a:endParaRPr b="0" i="0" sz="2800" u="none" cap="none" strike="noStrike">
              <a:solidFill>
                <a:srgbClr val="0000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rgbClr val="0000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write words here</a:t>
            </a:r>
            <a:endParaRPr/>
          </a:p>
          <a:p>
            <a:pPr indent="-571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49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sng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Closing tag</a:t>
            </a:r>
            <a:r>
              <a:rPr b="0" i="0" lang="en-US" sz="2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</a:t>
            </a:r>
            <a:endParaRPr/>
          </a:p>
          <a:p>
            <a:pPr indent="-234950" lvl="0" marL="27305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ymbol"/>
              <a:buChar char="◼"/>
            </a:pPr>
            <a:r>
              <a:rPr b="0" i="0" lang="en-US" sz="2800" u="none" cap="none" strike="noStrike">
                <a:solidFill>
                  <a:srgbClr val="0000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&lt;/a&gt;</a:t>
            </a:r>
            <a:endParaRPr b="0" i="0" sz="2800" u="none" cap="none" strike="noStrike">
              <a:solidFill>
                <a:srgbClr val="0000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TAG: E-MAIL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EXAMPLE: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7 at 9.22.56 PM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59" y="1655681"/>
            <a:ext cx="8987761" cy="637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7 at 9.23.17 PM.png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459" y="2583445"/>
            <a:ext cx="2814257" cy="8290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7 at 9.26.10 PM.png" id="126" name="Google Shape;12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9716" y="2292873"/>
            <a:ext cx="6241032" cy="4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90288" y="1719263"/>
            <a:ext cx="9119688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</a:t>
            </a:r>
            <a:r>
              <a:rPr b="0" i="0" lang="en-US" sz="2400" u="sng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Opening tag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</a:t>
            </a:r>
            <a:endParaRPr/>
          </a:p>
          <a:p>
            <a:pPr indent="-6350" lvl="0" marL="444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&lt;a href=“insert the link of the webpage”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target=“_blank”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&gt;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ADD WORDS HERE THAT DESCRIBE YOUR LINK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6350" lvl="0" marL="444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400" u="sng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Closing tag</a:t>
            </a:r>
            <a:r>
              <a:rPr b="0" i="0" lang="en-US" sz="2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: 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 &lt;/a&gt;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OPENING LINKS IN A NEW WINDOW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EXAMPLE: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7 at 9.34.46 PM.png"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9700"/>
            <a:ext cx="9144000" cy="2801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7 at 9.35.27 PM.png"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558" y="4211360"/>
            <a:ext cx="8359993" cy="1264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518466" y="5475554"/>
            <a:ext cx="85084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critical thinking: why is it important?</a:t>
            </a:r>
            <a:endParaRPr b="0" i="0" sz="36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7496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7 at 10.02.36 PM.png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8" y="0"/>
            <a:ext cx="6585685" cy="38784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294928" y="4142262"/>
            <a:ext cx="877513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Rules: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1) Make the image a link that opens up in a new tab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2) Create a box that appears when you hover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3) Create a before price and after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4) Create an e-mail link.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ag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