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None/>
            </a:pPr>
            <a:r>
              <a:rPr lang="en-US"/>
              <a:t>Take out your notebooks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None/>
            </a:pPr>
            <a:r>
              <a:rPr lang="en-US"/>
              <a:t>Open up codepen.io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FORMS-RADIO BUTTONS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817" l="0" r="0" t="10818"/>
          <a:stretch/>
        </p:blipFill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SURVEYS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343" l="0" r="0" t="11342"/>
          <a:stretch/>
        </p:blipFill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ANOTHER EXAMPLE: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7100" y="2710797"/>
            <a:ext cx="2781300" cy="2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5300" y="4932363"/>
            <a:ext cx="3403600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6938" y="3241361"/>
            <a:ext cx="3759200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Please copy into your notebook~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04 at 2.30.26 PM.png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25" y="1259150"/>
            <a:ext cx="7851300" cy="348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04 at 2.31.31 PM.png"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027" y="4887441"/>
            <a:ext cx="4365600" cy="16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260025" y="1138200"/>
            <a:ext cx="8284200" cy="54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260025" y="2313525"/>
            <a:ext cx="8284200" cy="11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260025" y="3472125"/>
            <a:ext cx="8284200" cy="11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fake dating website form: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04 at 2.42.57 PM.png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866" y="1235783"/>
            <a:ext cx="7849674" cy="5297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2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