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C372DF1-2A15-8A4F-A251-46387A885360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E42451A-AD72-1F49-A12A-9B6BBF98A9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MCNDHS</a:t>
            </a:r>
          </a:p>
          <a:p>
            <a:r>
              <a:rPr lang="en-US" dirty="0" smtClean="0"/>
              <a:t>Ms. </a:t>
            </a:r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3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 Now: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3600" dirty="0" smtClean="0"/>
              <a:t>Please compare and contrast the following sentences:</a:t>
            </a:r>
          </a:p>
          <a:p>
            <a:pPr marL="45720" indent="0">
              <a:buNone/>
            </a:pPr>
            <a:r>
              <a:rPr lang="en-US" sz="3600" dirty="0" smtClean="0"/>
              <a:t>I love to be creative.</a:t>
            </a:r>
          </a:p>
          <a:p>
            <a:pPr marL="45720" indent="0">
              <a:buNone/>
            </a:pPr>
            <a:r>
              <a:rPr lang="en-US" sz="3600" dirty="0" smtClean="0"/>
              <a:t>I hate to be creative.</a:t>
            </a:r>
            <a:endParaRPr lang="en-US" sz="3600" dirty="0"/>
          </a:p>
          <a:p>
            <a:endParaRPr lang="en-US" dirty="0" smtClean="0"/>
          </a:p>
          <a:p>
            <a:pPr marL="45720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sz="3200" u="sng" dirty="0" smtClean="0">
                <a:solidFill>
                  <a:srgbClr val="FF0000"/>
                </a:solidFill>
              </a:rPr>
              <a:t>daily </a:t>
            </a:r>
            <a:r>
              <a:rPr lang="en-US" sz="3200" u="sng" dirty="0">
                <a:solidFill>
                  <a:srgbClr val="FF0000"/>
                </a:solidFill>
              </a:rPr>
              <a:t>Grade: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On time: 25%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No cellphone: 25%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Notes: 25%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Classwork/Homework: 25%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aim: How are webpages constructed by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you write in HTML, the “alphabet” are called ELEMENTS/TAGS</a:t>
            </a:r>
          </a:p>
          <a:p>
            <a:r>
              <a:rPr lang="en-US" sz="3200" dirty="0" smtClean="0"/>
              <a:t>example:</a:t>
            </a:r>
          </a:p>
          <a:p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vocabulary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7" y="3301105"/>
            <a:ext cx="5748176" cy="32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2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elements/tags do?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81" y="2657957"/>
            <a:ext cx="7788247" cy="389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981" y="1703850"/>
            <a:ext cx="7434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Think of tags as a RULE. You place the text in between the tags to “code”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513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anatomy of tags</a:t>
            </a:r>
            <a:endParaRPr lang="en-US" dirty="0"/>
          </a:p>
        </p:txBody>
      </p:sp>
      <p:pic>
        <p:nvPicPr>
          <p:cNvPr id="4" name="Picture 3" descr="Screen Shot 2015-09-17 at 11.3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241"/>
            <a:ext cx="9144000" cy="3659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238" y="5254229"/>
            <a:ext cx="378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Opening tag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31804" y="5254229"/>
            <a:ext cx="378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Closing tag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60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browsers translate your 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87" y="3988726"/>
            <a:ext cx="8254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Code</a:t>
            </a:r>
            <a:r>
              <a:rPr lang="en-US" sz="4400" dirty="0" err="1" smtClean="0">
                <a:sym typeface="Wingdings"/>
              </a:rPr>
              <a:t></a:t>
            </a:r>
            <a:r>
              <a:rPr lang="en-US" sz="4400" dirty="0" err="1" smtClean="0">
                <a:solidFill>
                  <a:srgbClr val="FF0000"/>
                </a:solidFill>
                <a:sym typeface="Wingdings"/>
              </a:rPr>
              <a:t>rendering</a:t>
            </a:r>
            <a:r>
              <a:rPr lang="en-US" sz="4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sym typeface="Wingdings"/>
              </a:rPr>
              <a:t>engine</a:t>
            </a:r>
            <a:r>
              <a:rPr lang="en-US" sz="4400" dirty="0" err="1" smtClean="0">
                <a:sym typeface="Wingdings"/>
              </a:rPr>
              <a:t>display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65227" y="4907504"/>
            <a:ext cx="25788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html</a:t>
            </a:r>
          </a:p>
          <a:p>
            <a:r>
              <a:rPr lang="en-US" sz="2400" dirty="0" err="1" smtClean="0"/>
              <a:t>css</a:t>
            </a:r>
            <a:endParaRPr lang="en-US" sz="2400" dirty="0" smtClean="0"/>
          </a:p>
          <a:p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44091" y="4735306"/>
            <a:ext cx="257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html</a:t>
            </a:r>
          </a:p>
          <a:p>
            <a:r>
              <a:rPr lang="en-US" sz="2400" dirty="0" err="1" smtClean="0"/>
              <a:t>css</a:t>
            </a:r>
            <a:endParaRPr lang="en-US" sz="2400" dirty="0" smtClean="0"/>
          </a:p>
          <a:p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is read by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++ commands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65136" y="4735306"/>
            <a:ext cx="257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C++ orders computer hardware to display your creation!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2" y="1819696"/>
            <a:ext cx="2952233" cy="1802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12" y="1819696"/>
            <a:ext cx="2882396" cy="1802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03" y="1819696"/>
            <a:ext cx="2678525" cy="18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5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webpage is structured like this:</a:t>
            </a:r>
            <a:endParaRPr lang="en-US" dirty="0"/>
          </a:p>
        </p:txBody>
      </p:sp>
      <p:pic>
        <p:nvPicPr>
          <p:cNvPr id="5" name="Picture 4" descr="Screen Shot 2015-09-16 at 9.3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5808"/>
            <a:ext cx="4562061" cy="4739803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216838" y="1703848"/>
            <a:ext cx="3515881" cy="480177"/>
          </a:xfrm>
          <a:prstGeom prst="frame">
            <a:avLst>
              <a:gd name="adj1" fmla="val 53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16839" y="2212509"/>
            <a:ext cx="1595312" cy="358758"/>
          </a:xfrm>
          <a:prstGeom prst="frame">
            <a:avLst>
              <a:gd name="adj1" fmla="val 5358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81000" y="5984472"/>
            <a:ext cx="1595312" cy="358758"/>
          </a:xfrm>
          <a:prstGeom prst="frame">
            <a:avLst>
              <a:gd name="adj1" fmla="val 5358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16838" y="2571267"/>
            <a:ext cx="4584585" cy="1146226"/>
          </a:xfrm>
          <a:prstGeom prst="frame">
            <a:avLst>
              <a:gd name="adj1" fmla="val 3041"/>
            </a:avLst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16838" y="3717493"/>
            <a:ext cx="4726223" cy="2266979"/>
          </a:xfrm>
          <a:prstGeom prst="frame">
            <a:avLst>
              <a:gd name="adj1" fmla="val 2733"/>
            </a:avLst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96023" y="1905215"/>
            <a:ext cx="1750196" cy="154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1423" y="3017967"/>
            <a:ext cx="111516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53823" y="4858728"/>
            <a:ext cx="111516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245827" y="2382896"/>
            <a:ext cx="3345507" cy="154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323269" y="6206320"/>
            <a:ext cx="3345507" cy="154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91334" y="2382896"/>
            <a:ext cx="0" cy="382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16592" y="1703848"/>
            <a:ext cx="284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46219" y="3407702"/>
            <a:ext cx="284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inside &lt;html&gt; means what you are coding is in html.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16592" y="2694801"/>
            <a:ext cx="284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appears on the top of the browser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68992" y="4535562"/>
            <a:ext cx="284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physical content that will appear on your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7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9-17 at 12.3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07200" cy="2730500"/>
          </a:xfrm>
          <a:prstGeom prst="rect">
            <a:avLst/>
          </a:prstGeom>
        </p:spPr>
      </p:pic>
      <p:pic>
        <p:nvPicPr>
          <p:cNvPr id="6" name="Picture 5" descr="Screen Shot 2015-09-17 at 12.40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0886"/>
            <a:ext cx="9144000" cy="3082867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0" y="1208185"/>
            <a:ext cx="6807200" cy="666051"/>
          </a:xfrm>
          <a:prstGeom prst="frame">
            <a:avLst>
              <a:gd name="adj1" fmla="val 31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6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Please </a:t>
            </a:r>
            <a:r>
              <a:rPr lang="en-US" sz="4400" dirty="0" smtClean="0">
                <a:solidFill>
                  <a:srgbClr val="FF0000"/>
                </a:solidFill>
              </a:rPr>
              <a:t>locate and list </a:t>
            </a:r>
            <a:r>
              <a:rPr lang="en-US" sz="4400" dirty="0" smtClean="0"/>
              <a:t>all the opening and closing tags you see!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70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1321</TotalTime>
  <Words>206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intro to html</vt:lpstr>
      <vt:lpstr>aim: How are webpages constructed by html?</vt:lpstr>
      <vt:lpstr>html vocabulary</vt:lpstr>
      <vt:lpstr>what do elements/tags do?</vt:lpstr>
      <vt:lpstr>the anatomy of tags</vt:lpstr>
      <vt:lpstr>how do browsers translate your code?</vt:lpstr>
      <vt:lpstr>every webpage is structured like this:</vt:lpstr>
      <vt:lpstr>PowerPoint Presentation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12</cp:revision>
  <dcterms:created xsi:type="dcterms:W3CDTF">2015-09-16T21:11:19Z</dcterms:created>
  <dcterms:modified xsi:type="dcterms:W3CDTF">2015-09-17T19:12:39Z</dcterms:modified>
</cp:coreProperties>
</file>