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5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aim: How do we create a calendar form?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376804" y="331804"/>
            <a:ext cx="8382000" cy="1054100"/>
          </a:xfrm>
        </p:spPr>
        <p:txBody>
          <a:bodyPr/>
          <a:lstStyle/>
          <a:p>
            <a:r>
              <a:rPr lang="en-US" dirty="0" smtClean="0"/>
              <a:t>where you see it:</a:t>
            </a:r>
            <a:endParaRPr lang="en-US" dirty="0"/>
          </a:p>
        </p:txBody>
      </p:sp>
      <p:pic>
        <p:nvPicPr>
          <p:cNvPr id="6" name="Picture 5" descr="Screen Shot 2015-10-28 at 2.45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76" y="1385904"/>
            <a:ext cx="5013314" cy="54713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6091" y="1600063"/>
            <a:ext cx="29395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BOOKING :</a:t>
            </a:r>
          </a:p>
          <a:p>
            <a:r>
              <a:rPr lang="en-US" sz="3600" dirty="0" smtClean="0"/>
              <a:t>appointments</a:t>
            </a:r>
          </a:p>
          <a:p>
            <a:r>
              <a:rPr lang="en-US" sz="3600" dirty="0" smtClean="0"/>
              <a:t>concerts </a:t>
            </a:r>
          </a:p>
          <a:p>
            <a:r>
              <a:rPr lang="en-US" sz="3600" dirty="0" smtClean="0"/>
              <a:t>flights</a:t>
            </a:r>
          </a:p>
          <a:p>
            <a:r>
              <a:rPr lang="en-US" sz="3600" dirty="0" smtClean="0"/>
              <a:t>etc..</a:t>
            </a:r>
          </a:p>
          <a:p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936418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tag:</a:t>
            </a:r>
            <a:endParaRPr lang="en-US" dirty="0"/>
          </a:p>
        </p:txBody>
      </p:sp>
      <p:pic>
        <p:nvPicPr>
          <p:cNvPr id="4" name="Picture 3" descr="Screen Shot 2015-10-28 at 2.47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81" y="1574379"/>
            <a:ext cx="8892987" cy="1675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28 at 2.48.2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5" y="1567071"/>
            <a:ext cx="4524675" cy="4695632"/>
          </a:xfrm>
          <a:prstGeom prst="rect">
            <a:avLst/>
          </a:prstGeom>
        </p:spPr>
      </p:pic>
      <p:pic>
        <p:nvPicPr>
          <p:cNvPr id="5" name="Picture 4" descr="Screen Shot 2015-10-28 at 2.49.3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343" y="1409699"/>
            <a:ext cx="4491112" cy="52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874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6</TotalTime>
  <Words>66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Presentation2</vt:lpstr>
      <vt:lpstr>html tags</vt:lpstr>
      <vt:lpstr>aim: How do we create a calendar form?</vt:lpstr>
      <vt:lpstr>where you see it:</vt:lpstr>
      <vt:lpstr>html tag: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3</cp:revision>
  <dcterms:created xsi:type="dcterms:W3CDTF">2015-09-10T21:23:12Z</dcterms:created>
  <dcterms:modified xsi:type="dcterms:W3CDTF">2015-10-28T18:50:00Z</dcterms:modified>
</cp:coreProperties>
</file>