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6858000" cy="9144000"/>
  <p:embeddedFontLst>
    <p:embeddedFont>
      <p:font typeface="Source Sans Pr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SansPro-bold.fntdata"/><Relationship Id="rId10" Type="http://schemas.openxmlformats.org/officeDocument/2006/relationships/font" Target="fonts/SourceSansPro-regular.fntdata"/><Relationship Id="rId13" Type="http://schemas.openxmlformats.org/officeDocument/2006/relationships/font" Target="fonts/SourceSansPro-boldItalic.fntdata"/><Relationship Id="rId12" Type="http://schemas.openxmlformats.org/officeDocument/2006/relationships/font" Target="fonts/SourceSansPr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010400" y="2052960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 b="0" i="0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None/>
              <a:defRPr b="0" i="0" sz="13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457200" y="2052960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2381250" y="-280987"/>
            <a:ext cx="4406900" cy="8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sz="1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" name="Google Shape;89;p12"/>
          <p:cNvSpPr txBox="1"/>
          <p:nvPr>
            <p:ph type="title"/>
          </p:nvPr>
        </p:nvSpPr>
        <p:spPr>
          <a:xfrm rot="5400000">
            <a:off x="5075237" y="2362201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sz="1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sz="1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162799" y="2892277"/>
            <a:ext cx="160020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None/>
              <a:defRPr sz="2000">
                <a:solidFill>
                  <a:schemeClr val="lt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381000" y="2892277"/>
            <a:ext cx="63246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722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0" y="2438399"/>
            <a:ext cx="4040188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5" y="1722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5" y="2438399"/>
            <a:ext cx="4041775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609600" y="304800"/>
            <a:ext cx="58674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32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8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4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20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20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7159752" y="2130552"/>
            <a:ext cx="1673352" cy="2816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7159752" y="457200"/>
            <a:ext cx="167566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bg>
      <p:bgPr>
        <a:solidFill>
          <a:schemeClr val="dk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152400" y="152400"/>
            <a:ext cx="67056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None/>
              <a:defRPr b="0" i="0" sz="3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7162800" y="2133600"/>
            <a:ext cx="1676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9pPr>
          </a:lstStyle>
          <a:p/>
        </p:txBody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7162800" y="460248"/>
            <a:ext cx="167640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010400" y="2052638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MCNDHS</a:t>
            </a:r>
            <a:endParaRPr/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Ms. Eng</a:t>
            </a:r>
            <a:endParaRPr b="0" i="0" sz="19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457200" y="2052638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HTML TAGS</a:t>
            </a:r>
            <a:endParaRPr b="0" i="0" sz="4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now: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sng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Daily Grade: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On-time/attendance/not leaving the classroom: 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Cellphones: 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Notes:25%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Classwork/Homework: 25%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Google Shape;105;p14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AIM: HOW DO WE CREATE A CALENDAR FORM?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2376804" y="331804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WHERE YOU SEE IT: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5-10-28 at 2.45.31 PM.png"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376" y="1385904"/>
            <a:ext cx="5013314" cy="54713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/>
        </p:nvSpPr>
        <p:spPr>
          <a:xfrm>
            <a:off x="5476091" y="1600063"/>
            <a:ext cx="2939552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BOOKING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appointments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concerts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flights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etc..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HTML TAG: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5-10-28 at 2.47.16 PM.png"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681" y="1574379"/>
            <a:ext cx="8892987" cy="1675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ACTIVITY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5-10-28 at 2.48.29 PM.png"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575" y="1567071"/>
            <a:ext cx="4524675" cy="46956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0-28 at 2.49.35 PM.png" id="125" name="Google Shape;12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8343" y="1409699"/>
            <a:ext cx="4491112" cy="522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esentation2">
  <a:themeElements>
    <a:clrScheme name="Grid">
      <a:dk1>
        <a:srgbClr val="000000"/>
      </a:dk1>
      <a:lt1>
        <a:srgbClr val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Grid">
    <a:dk1>
      <a:srgbClr val="000000"/>
    </a:dk1>
    <a:lt1>
      <a:srgbClr val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