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10-04 at 12.11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6" y="1409700"/>
            <a:ext cx="8601294" cy="2745690"/>
          </a:xfrm>
          <a:prstGeom prst="rect">
            <a:avLst/>
          </a:prstGeom>
        </p:spPr>
      </p:pic>
      <p:pic>
        <p:nvPicPr>
          <p:cNvPr id="5" name="Picture 4" descr="Screen Shot 2015-10-04 at 12.15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55389"/>
            <a:ext cx="4420459" cy="2607753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4535919" y="4155390"/>
            <a:ext cx="346379" cy="2607752"/>
          </a:xfrm>
          <a:prstGeom prst="rightBrac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14252" y="4981636"/>
            <a:ext cx="30627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extra credit!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0889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262"/>
            <a:ext cx="8407400" cy="5138737"/>
          </a:xfrm>
        </p:spPr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</a:t>
            </a:r>
            <a:r>
              <a:rPr lang="en-US" dirty="0" smtClean="0">
                <a:ea typeface="+mn-ea"/>
                <a:cs typeface="+mn-cs"/>
              </a:rPr>
              <a:t>:</a:t>
            </a: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2400" u="sng" dirty="0">
                <a:solidFill>
                  <a:srgbClr val="FF0000"/>
                </a:solidFill>
                <a:ea typeface="+mn-ea"/>
                <a:cs typeface="+mn-cs"/>
              </a:rPr>
              <a:t>Daily Grade</a:t>
            </a:r>
            <a:r>
              <a:rPr lang="en-US" sz="2400" u="sng" dirty="0" smtClean="0">
                <a:solidFill>
                  <a:srgbClr val="FF0000"/>
                </a:solidFill>
                <a:ea typeface="+mn-ea"/>
                <a:cs typeface="+mn-cs"/>
              </a:rPr>
              <a:t>:</a:t>
            </a:r>
            <a:r>
              <a:rPr lang="en-US" sz="2400" dirty="0" smtClean="0">
                <a:solidFill>
                  <a:srgbClr val="FF0000"/>
                </a:solidFill>
                <a:ea typeface="+mn-ea"/>
                <a:cs typeface="+mn-cs"/>
              </a:rPr>
              <a:t>   50%</a:t>
            </a:r>
            <a:endParaRPr lang="en-US" sz="2400" u="sng" dirty="0">
              <a:solidFill>
                <a:srgbClr val="FF0000"/>
              </a:solidFill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2400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2400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2400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2400" dirty="0">
                <a:ea typeface="+mn-ea"/>
                <a:cs typeface="+mn-cs"/>
              </a:rPr>
              <a:t>Classwork/Homework: 25</a:t>
            </a:r>
            <a:r>
              <a:rPr lang="en-US" sz="2400" dirty="0" smtClean="0">
                <a:ea typeface="+mn-ea"/>
                <a:cs typeface="+mn-cs"/>
              </a:rPr>
              <a:t>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sz="2400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sz="2400" u="sng" dirty="0" smtClean="0">
                <a:solidFill>
                  <a:srgbClr val="FF0000"/>
                </a:solidFill>
              </a:rPr>
              <a:t>Friday Assessments:</a:t>
            </a:r>
            <a:r>
              <a:rPr lang="en-US" sz="2400" dirty="0" smtClean="0">
                <a:solidFill>
                  <a:srgbClr val="FF0000"/>
                </a:solidFill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50%</a:t>
            </a:r>
            <a:endParaRPr lang="en-US" sz="2400" u="sng" dirty="0">
              <a:solidFill>
                <a:srgbClr val="FF0000"/>
              </a:solidFill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create a list in html?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you see it?</a:t>
            </a:r>
            <a:endParaRPr lang="en-US" dirty="0"/>
          </a:p>
        </p:txBody>
      </p:sp>
      <p:pic>
        <p:nvPicPr>
          <p:cNvPr id="4" name="Picture 3" descr="Screen Shot 2015-10-03 at 3.2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26177"/>
            <a:ext cx="3408952" cy="2970930"/>
          </a:xfrm>
          <a:prstGeom prst="rect">
            <a:avLst/>
          </a:prstGeom>
        </p:spPr>
      </p:pic>
      <p:pic>
        <p:nvPicPr>
          <p:cNvPr id="5" name="Picture 4" descr="Screen Shot 2015-10-03 at 3.34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49" y="2126177"/>
            <a:ext cx="3909137" cy="39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STRUCTURAL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category does the list html tag belong in?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1322" y="2556801"/>
            <a:ext cx="3067930" cy="4783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1322" y="3158520"/>
            <a:ext cx="3067930" cy="4783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1322" y="3752355"/>
            <a:ext cx="3067930" cy="4783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322" y="4337574"/>
            <a:ext cx="3067930" cy="4783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1322" y="4918117"/>
            <a:ext cx="3067930" cy="4783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3892643" y="2556801"/>
            <a:ext cx="610287" cy="2839685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17356" y="2606287"/>
            <a:ext cx="40456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are essentially creating empty </a:t>
            </a:r>
          </a:p>
          <a:p>
            <a:r>
              <a:rPr lang="en-US" sz="2800" dirty="0" smtClean="0"/>
              <a:t>transparent “slots” where you can add content to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606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perspective</a:t>
            </a:r>
            <a:endParaRPr lang="en-US" dirty="0"/>
          </a:p>
        </p:txBody>
      </p:sp>
      <p:pic>
        <p:nvPicPr>
          <p:cNvPr id="6" name="Picture 5" descr="Screen Shot 2015-10-03 at 3.29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76" y="2065010"/>
            <a:ext cx="5055645" cy="4406037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1616438" y="3579520"/>
            <a:ext cx="5535609" cy="544353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1616438" y="4268029"/>
            <a:ext cx="5535609" cy="544353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1616438" y="4948281"/>
            <a:ext cx="5535609" cy="544353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616438" y="5615621"/>
            <a:ext cx="5535609" cy="544353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1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" indent="0">
              <a:buNone/>
            </a:pPr>
            <a:r>
              <a:rPr lang="en-US" sz="3200" dirty="0" smtClean="0"/>
              <a:t>Tag: &lt;</a:t>
            </a:r>
            <a:r>
              <a:rPr lang="en-US" sz="3200" dirty="0" err="1" smtClean="0"/>
              <a:t>ul</a:t>
            </a:r>
            <a:r>
              <a:rPr lang="en-US" sz="3200" dirty="0" smtClean="0"/>
              <a:t>&gt; &lt;/</a:t>
            </a:r>
            <a:r>
              <a:rPr lang="en-US" sz="3200" dirty="0" err="1" smtClean="0"/>
              <a:t>ul</a:t>
            </a:r>
            <a:r>
              <a:rPr lang="en-US" sz="3200" dirty="0" smtClean="0"/>
              <a:t>&gt;</a:t>
            </a:r>
          </a:p>
          <a:p>
            <a:pPr marL="44450" indent="0">
              <a:buNone/>
            </a:pPr>
            <a:r>
              <a:rPr lang="en-US" sz="3200" dirty="0" smtClean="0"/>
              <a:t>Must include: &lt;li&gt;&lt;/li&gt; for each entry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style 1: Unordered</a:t>
            </a:r>
            <a:endParaRPr lang="en-US" dirty="0"/>
          </a:p>
        </p:txBody>
      </p:sp>
      <p:pic>
        <p:nvPicPr>
          <p:cNvPr id="4" name="Picture 3" descr="Screen Shot 2015-10-03 at 7.3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96760"/>
            <a:ext cx="4071714" cy="2788021"/>
          </a:xfrm>
          <a:prstGeom prst="rect">
            <a:avLst/>
          </a:prstGeom>
        </p:spPr>
      </p:pic>
      <p:pic>
        <p:nvPicPr>
          <p:cNvPr id="5" name="Picture 4" descr="Screen Shot 2015-10-03 at 7.3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40" y="3496760"/>
            <a:ext cx="2612857" cy="27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style 2: ordered list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450" indent="0">
              <a:buNone/>
            </a:pPr>
            <a:r>
              <a:rPr lang="en-US" sz="3200" dirty="0" smtClean="0"/>
              <a:t>Tag: &lt;</a:t>
            </a:r>
            <a:r>
              <a:rPr lang="en-US" sz="3200" dirty="0" err="1"/>
              <a:t>o</a:t>
            </a:r>
            <a:r>
              <a:rPr lang="en-US" sz="3200" dirty="0" err="1" smtClean="0"/>
              <a:t>l</a:t>
            </a:r>
            <a:r>
              <a:rPr lang="en-US" sz="3200" dirty="0" smtClean="0"/>
              <a:t>&gt; &lt;/</a:t>
            </a:r>
            <a:r>
              <a:rPr lang="en-US" sz="3200" dirty="0" err="1" smtClean="0"/>
              <a:t>ol</a:t>
            </a:r>
            <a:r>
              <a:rPr lang="en-US" sz="3200" dirty="0" smtClean="0"/>
              <a:t>&gt;</a:t>
            </a:r>
          </a:p>
          <a:p>
            <a:pPr marL="44450" indent="0">
              <a:buNone/>
            </a:pPr>
            <a:r>
              <a:rPr lang="en-US" sz="3200" dirty="0" smtClean="0"/>
              <a:t>Must include: &lt;li&gt;&lt;/li&gt; for each entry</a:t>
            </a:r>
            <a:endParaRPr lang="en-US" sz="3200" dirty="0"/>
          </a:p>
        </p:txBody>
      </p:sp>
      <p:pic>
        <p:nvPicPr>
          <p:cNvPr id="5" name="Picture 4" descr="Screen Shot 2015-10-03 at 7.3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06177"/>
            <a:ext cx="3854944" cy="2719986"/>
          </a:xfrm>
          <a:prstGeom prst="rect">
            <a:avLst/>
          </a:prstGeom>
        </p:spPr>
      </p:pic>
      <p:pic>
        <p:nvPicPr>
          <p:cNvPr id="6" name="Picture 5" descr="Screen Shot 2015-10-03 at 7.35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63" y="3406177"/>
            <a:ext cx="2989292" cy="27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1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learning this technique called adding “ATTRIBUTES” to each of the tags that we learn.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style=“list-style-type:         “&gt;</a:t>
            </a:r>
          </a:p>
          <a:p>
            <a:r>
              <a:rPr lang="en-US" dirty="0" smtClean="0"/>
              <a:t>&lt;li&gt;&lt;/li&gt;</a:t>
            </a:r>
          </a:p>
          <a:p>
            <a:r>
              <a:rPr lang="en-US" dirty="0" smtClean="0"/>
              <a:t>&lt;li&gt;&lt;/li&gt;</a:t>
            </a:r>
          </a:p>
          <a:p>
            <a:r>
              <a:rPr lang="en-US" dirty="0" smtClean="0"/>
              <a:t>&lt;li&gt;&lt;/li&gt;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list styles: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6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The list tag is extremely useful because later on when we are learning how to design, we will need to find groups of html where we can adjust the design.</a:t>
            </a:r>
          </a:p>
          <a:p>
            <a:pPr lvl="1"/>
            <a:r>
              <a:rPr lang="en-US" sz="3600" dirty="0" smtClean="0"/>
              <a:t>Adjusting by groups is faster than individually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to appreciate this tag?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18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1342</TotalTime>
  <Words>262</Words>
  <Application>Microsoft Macintosh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Presentation2</vt:lpstr>
      <vt:lpstr>html tags</vt:lpstr>
      <vt:lpstr>aim: How do we create a list in html?</vt:lpstr>
      <vt:lpstr>where do you see it?</vt:lpstr>
      <vt:lpstr>what category does the list html tag belong in?</vt:lpstr>
      <vt:lpstr>another perspective</vt:lpstr>
      <vt:lpstr>List style 1: Unordered</vt:lpstr>
      <vt:lpstr>list style 2: ordered list</vt:lpstr>
      <vt:lpstr>Other list styles:</vt:lpstr>
      <vt:lpstr>why do we need to appreciate this tag?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16</cp:revision>
  <dcterms:created xsi:type="dcterms:W3CDTF">2015-09-10T21:23:12Z</dcterms:created>
  <dcterms:modified xsi:type="dcterms:W3CDTF">2015-10-04T17:11:41Z</dcterms:modified>
</cp:coreProperties>
</file>