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5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/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370A4DB-1890-9D40-A109-91A4FA4257F1}" type="datetimeFigureOut">
              <a:rPr lang="en-US"/>
              <a:pPr>
                <a:defRPr/>
              </a:pPr>
              <a:t>10/26/15</a:t>
            </a:fld>
            <a:endParaRPr lang="en-US"/>
          </a:p>
        </p:txBody>
      </p:sp>
      <p:sp>
        <p:nvSpPr>
          <p:cNvPr id="7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F2B042E-D754-D043-AF9C-20FD3153FA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84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852D5-04A3-FE4F-969A-4B04411A8A55}" type="datetimeFigureOut">
              <a:rPr lang="en-US"/>
              <a:pPr>
                <a:defRPr/>
              </a:pPr>
              <a:t>10/26/15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0657CA-58A2-CE48-9CA1-9AA87EB95D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966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47638"/>
            <a:ext cx="6705600" cy="6556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147638"/>
            <a:ext cx="1955800" cy="65563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1D0F0E-12B2-B64D-BAB0-EC4519F10992}" type="datetimeFigureOut">
              <a:rPr lang="en-US"/>
              <a:pPr>
                <a:defRPr/>
              </a:pPr>
              <a:t>10/26/15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C87031F-8929-D343-BC0C-1B198667FB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69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2061C9-6136-9942-959C-33D5C2DD8DDE}" type="datetimeFigureOut">
              <a:rPr lang="en-US"/>
              <a:pPr>
                <a:defRPr/>
              </a:pPr>
              <a:t>10/26/15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29DA1A-51A1-8040-888A-27B47D47C6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76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D7C5AFE-ECBB-A449-A0D2-E5DCA75E3C07}" type="datetimeFigureOut">
              <a:rPr lang="en-US"/>
              <a:pPr>
                <a:defRPr/>
              </a:pPr>
              <a:t>10/26/15</a:t>
            </a:fld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FCF2E7E-FC48-434A-83E3-31971840D2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15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5F93DC-DC31-9542-A6A3-5D84B8B29C29}" type="datetimeFigureOut">
              <a:rPr lang="en-US"/>
              <a:pPr>
                <a:defRPr/>
              </a:pPr>
              <a:t>10/26/15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822F54-5C9B-694F-9BD1-0E5D6D5A9C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71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3EE7ED-3CE4-4E43-9213-F8FCB949B826}" type="datetimeFigureOut">
              <a:rPr lang="en-US"/>
              <a:pPr>
                <a:defRPr/>
              </a:pPr>
              <a:t>10/26/15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764F7-0794-8D41-AD8D-039D62673D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04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49E5E4-7C0C-3942-B560-DF6083876B5D}" type="datetimeFigureOut">
              <a:rPr lang="en-US"/>
              <a:pPr>
                <a:defRPr/>
              </a:pPr>
              <a:t>10/26/15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7F2CBC-BCE3-9345-8F92-F2DF48A52D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0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50813"/>
            <a:ext cx="8831263" cy="6556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13C5FB-580C-7E4D-94EB-435CF52BD661}" type="datetimeFigureOut">
              <a:rPr lang="en-US"/>
              <a:pPr>
                <a:defRPr/>
              </a:pPr>
              <a:t>10/26/15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931B5-39B3-E549-B6C5-731149FB3E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229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7" name="Rectangle 6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335C2-9088-FA48-9564-262EA511CADE}" type="datetimeFigureOut">
              <a:rPr lang="en-US"/>
              <a:pPr>
                <a:defRPr/>
              </a:pPr>
              <a:t>10/26/15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D6A34F6-9ED8-954A-9B91-0AB88188CA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22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ectangle 5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427535-1992-144D-9196-15016BD02B78}" type="datetimeFigureOut">
              <a:rPr lang="en-US"/>
              <a:pPr>
                <a:defRPr/>
              </a:pPr>
              <a:t>10/26/15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CE4CD-4877-FD44-A920-F2FB380D3C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741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5125"/>
            <a:ext cx="8831263" cy="50450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2400"/>
            <a:ext cx="8813800" cy="1346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3734AE1-E003-BF4F-9F4F-0C3CA73A625B}" type="datetimeFigureOut">
              <a:rPr lang="en-US"/>
              <a:pPr>
                <a:defRPr/>
              </a:pPr>
              <a:t>10/26/15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AF44893-7AA6-4943-9661-00C537B3BF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8" r:id="rId2"/>
    <p:sldLayoutId id="2147483684" r:id="rId3"/>
    <p:sldLayoutId id="2147483679" r:id="rId4"/>
    <p:sldLayoutId id="2147483680" r:id="rId5"/>
    <p:sldLayoutId id="2147483681" r:id="rId6"/>
    <p:sldLayoutId id="2147483685" r:id="rId7"/>
    <p:sldLayoutId id="2147483686" r:id="rId8"/>
    <p:sldLayoutId id="2147483687" r:id="rId9"/>
    <p:sldLayoutId id="2147483682" r:id="rId10"/>
    <p:sldLayoutId id="2147483688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kern="1200" cap="all" spc="200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9pPr>
    </p:titleStyle>
    <p:bodyStyle>
      <a:lvl1pPr marL="27305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 2" charset="0"/>
        <a:buChar char=""/>
        <a:defRPr sz="2000" kern="1200" spc="150">
          <a:solidFill>
            <a:schemeClr val="tx2"/>
          </a:solidFill>
          <a:latin typeface="+mn-lt"/>
          <a:ea typeface="ＭＳ Ｐゴシック" charset="0"/>
          <a:cs typeface="ＭＳ Ｐゴシック" charset="0"/>
        </a:defRPr>
      </a:lvl1pPr>
      <a:lvl2pPr marL="547688" indent="-182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kern="1200" spc="100">
          <a:solidFill>
            <a:schemeClr val="tx2"/>
          </a:solidFill>
          <a:latin typeface="+mn-lt"/>
          <a:ea typeface="ＭＳ Ｐゴシック" charset="0"/>
          <a:cs typeface="+mn-cs"/>
        </a:defRPr>
      </a:lvl2pPr>
      <a:lvl3pPr marL="822325" indent="-182563" algn="l" rtl="0" eaLnBrk="1" fontAlgn="base" hangingPunct="1">
        <a:spcBef>
          <a:spcPct val="20000"/>
        </a:spcBef>
        <a:spcAft>
          <a:spcPct val="0"/>
        </a:spcAft>
        <a:buClr>
          <a:srgbClr val="928B70"/>
        </a:buClr>
        <a:buFont typeface="Wingdings" charset="0"/>
        <a:buChar char="§"/>
        <a:defRPr sz="1600" kern="1200" spc="100">
          <a:solidFill>
            <a:schemeClr val="tx2"/>
          </a:solidFill>
          <a:latin typeface="+mn-lt"/>
          <a:ea typeface="ＭＳ Ｐゴシック" charset="0"/>
          <a:cs typeface="+mn-cs"/>
        </a:defRPr>
      </a:lvl3pPr>
      <a:lvl4pPr marL="1096963" indent="-182563" algn="l" rtl="0" eaLnBrk="1" fontAlgn="base" hangingPunct="1">
        <a:spcBef>
          <a:spcPct val="20000"/>
        </a:spcBef>
        <a:spcAft>
          <a:spcPct val="0"/>
        </a:spcAft>
        <a:buClr>
          <a:srgbClr val="87706B"/>
        </a:buClr>
        <a:buFont typeface="Wingdings" charset="0"/>
        <a:buChar char="§"/>
        <a:defRPr sz="1400" kern="1200">
          <a:solidFill>
            <a:schemeClr val="tx2"/>
          </a:solidFill>
          <a:latin typeface="+mn-lt"/>
          <a:ea typeface="ＭＳ Ｐゴシック" charset="0"/>
          <a:cs typeface="+mn-cs"/>
        </a:defRPr>
      </a:lvl4pPr>
      <a:lvl5pPr marL="1279525" indent="-182563" algn="l" rtl="0" eaLnBrk="1" fontAlgn="base" hangingPunct="1">
        <a:spcBef>
          <a:spcPct val="20000"/>
        </a:spcBef>
        <a:spcAft>
          <a:spcPct val="0"/>
        </a:spcAft>
        <a:buClr>
          <a:srgbClr val="6F777D"/>
        </a:buClr>
        <a:buFont typeface="Wingdings" charset="0"/>
        <a:buChar char="§"/>
        <a:defRPr sz="1300" kern="1200" spc="100">
          <a:solidFill>
            <a:schemeClr val="tx2"/>
          </a:solidFill>
          <a:latin typeface="+mn-lt"/>
          <a:ea typeface="ＭＳ Ｐゴシック" charset="0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638"/>
            <a:ext cx="1981200" cy="182880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MCNDHS</a:t>
            </a:r>
          </a:p>
          <a:p>
            <a:pPr fontAlgn="auto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Ms. </a:t>
            </a:r>
            <a:r>
              <a:rPr lang="en-US" dirty="0" err="1" smtClean="0">
                <a:ea typeface="+mn-ea"/>
                <a:cs typeface="+mn-cs"/>
              </a:rPr>
              <a:t>Eng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2638"/>
            <a:ext cx="6324600" cy="18288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html tags</a:t>
            </a:r>
            <a:endParaRPr lang="en-US" dirty="0"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 smtClean="0">
                <a:ea typeface="+mn-ea"/>
                <a:cs typeface="+mn-cs"/>
              </a:rPr>
              <a:t>Do now: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 smtClean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u="sng" dirty="0">
                <a:solidFill>
                  <a:srgbClr val="FF0000"/>
                </a:solidFill>
                <a:ea typeface="+mn-ea"/>
                <a:cs typeface="+mn-cs"/>
              </a:rPr>
              <a:t>Daily Grade: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On-time/attendance/not leaving the classroom: 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Cellphones: 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Notes:25%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Classwork/Homework: 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aim: forms- textbox</a:t>
            </a:r>
            <a:endParaRPr lang="en-US" dirty="0"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18424" b="18424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have you ever taken a survey?</a:t>
            </a:r>
            <a:endParaRPr lang="en-US" dirty="0"/>
          </a:p>
        </p:txBody>
      </p:sp>
      <p:sp>
        <p:nvSpPr>
          <p:cNvPr id="5" name="Donut 4"/>
          <p:cNvSpPr/>
          <p:nvPr/>
        </p:nvSpPr>
        <p:spPr>
          <a:xfrm>
            <a:off x="0" y="2391846"/>
            <a:ext cx="5096723" cy="874261"/>
          </a:xfrm>
          <a:prstGeom prst="donut">
            <a:avLst>
              <a:gd name="adj" fmla="val 227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268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capcha</a:t>
            </a:r>
            <a:endParaRPr lang="en-US" dirty="0"/>
          </a:p>
        </p:txBody>
      </p:sp>
      <p:pic>
        <p:nvPicPr>
          <p:cNvPr id="4" name="Picture 3" descr="Screen Shot 2015-10-26 at 2.35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745975"/>
            <a:ext cx="82042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911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tag</a:t>
            </a:r>
            <a:endParaRPr lang="en-US" dirty="0"/>
          </a:p>
        </p:txBody>
      </p:sp>
      <p:pic>
        <p:nvPicPr>
          <p:cNvPr id="4" name="Picture 3" descr="Screen Shot 2015-10-25 at 7.58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17" y="1681887"/>
            <a:ext cx="8574668" cy="2112076"/>
          </a:xfrm>
          <a:prstGeom prst="rect">
            <a:avLst/>
          </a:prstGeom>
        </p:spPr>
      </p:pic>
      <p:pic>
        <p:nvPicPr>
          <p:cNvPr id="5" name="Picture 4" descr="Screen Shot 2015-10-25 at 7.59.4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17" y="3793963"/>
            <a:ext cx="4969516" cy="26557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60631" y="3925927"/>
            <a:ext cx="34471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design question:</a:t>
            </a:r>
          </a:p>
          <a:p>
            <a:r>
              <a:rPr lang="en-US" sz="2400" dirty="0" smtClean="0"/>
              <a:t>Should the columns and rows stay the same size?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2591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73264" y="355600"/>
            <a:ext cx="8382000" cy="1054100"/>
          </a:xfrm>
        </p:spPr>
        <p:txBody>
          <a:bodyPr/>
          <a:lstStyle/>
          <a:p>
            <a:r>
              <a:rPr lang="en-US" dirty="0" smtClean="0"/>
              <a:t>you try!</a:t>
            </a:r>
            <a:endParaRPr lang="en-US" dirty="0"/>
          </a:p>
        </p:txBody>
      </p:sp>
      <p:pic>
        <p:nvPicPr>
          <p:cNvPr id="6" name="Picture 5" descr="Screen Shot 2015-10-26 at 2.40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466150" cy="2078430"/>
          </a:xfrm>
          <a:prstGeom prst="rect">
            <a:avLst/>
          </a:prstGeom>
        </p:spPr>
      </p:pic>
      <p:pic>
        <p:nvPicPr>
          <p:cNvPr id="7" name="Picture 6" descr="Screen Shot 2015-10-26 at 2.45.0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26190"/>
            <a:ext cx="6116324" cy="395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1797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2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rid">
    <a:dk1>
      <a:sysClr val="windowText" lastClr="000000"/>
    </a:dk1>
    <a:lt1>
      <a:sysClr val="window" lastClr="FFFFFF"/>
    </a:lt1>
    <a:dk2>
      <a:srgbClr val="534949"/>
    </a:dk2>
    <a:lt2>
      <a:srgbClr val="CCD1B9"/>
    </a:lt2>
    <a:accent1>
      <a:srgbClr val="C66951"/>
    </a:accent1>
    <a:accent2>
      <a:srgbClr val="BF974D"/>
    </a:accent2>
    <a:accent3>
      <a:srgbClr val="928B70"/>
    </a:accent3>
    <a:accent4>
      <a:srgbClr val="87706B"/>
    </a:accent4>
    <a:accent5>
      <a:srgbClr val="94734E"/>
    </a:accent5>
    <a:accent6>
      <a:srgbClr val="6F777D"/>
    </a:accent6>
    <a:hlink>
      <a:srgbClr val="CC9900"/>
    </a:hlink>
    <a:folHlink>
      <a:srgbClr val="C0C0C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Presentation2.potx</Template>
  <TotalTime>889</TotalTime>
  <Words>70</Words>
  <Application>Microsoft Macintosh PowerPoint</Application>
  <PresentationFormat>On-screen Show (4:3)</PresentationFormat>
  <Paragraphs>20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Presentation2</vt:lpstr>
      <vt:lpstr>html tags</vt:lpstr>
      <vt:lpstr>aim: forms- textbox</vt:lpstr>
      <vt:lpstr>have you ever taken a survey?</vt:lpstr>
      <vt:lpstr>capcha</vt:lpstr>
      <vt:lpstr>html tag</vt:lpstr>
      <vt:lpstr>you try!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html</dc:title>
  <dc:creator>skyboxx</dc:creator>
  <cp:lastModifiedBy>skyboxx</cp:lastModifiedBy>
  <cp:revision>7</cp:revision>
  <dcterms:created xsi:type="dcterms:W3CDTF">2015-09-10T21:23:12Z</dcterms:created>
  <dcterms:modified xsi:type="dcterms:W3CDTF">2015-10-26T18:46:45Z</dcterms:modified>
</cp:coreProperties>
</file>