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423" l="0" r="0" t="18423"/>
          <a:stretch/>
        </p:blipFill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HAVE YOU EVER TAKEN A SURVEY?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0" y="2391846"/>
            <a:ext cx="5096723" cy="874261"/>
          </a:xfrm>
          <a:prstGeom prst="donut">
            <a:avLst>
              <a:gd fmla="val 2275" name="adj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CAPCHA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0-26 at 2.35.28 PM.png"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45975"/>
            <a:ext cx="8204200" cy="29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 TAG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0-25 at 7.58.35 P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17" y="1681887"/>
            <a:ext cx="8574668" cy="2112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5 at 7.59.46 PM.png"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117" y="3793963"/>
            <a:ext cx="4969516" cy="265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5360631" y="3925927"/>
            <a:ext cx="34471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design question: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Should the columns and rows stay the same size?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2873264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TRY!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0-26 at 2.40.56 PM.png"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466150" cy="2078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26 at 2.45.02 PM.png"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26190"/>
            <a:ext cx="6116324" cy="395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