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3" r:id="rId12"/>
    <p:sldId id="262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1: Link tag</a:t>
            </a:r>
          </a:p>
          <a:p>
            <a:r>
              <a:rPr lang="en-US" sz="3600" dirty="0" smtClean="0"/>
              <a:t>Step 2: Image tag</a:t>
            </a:r>
          </a:p>
          <a:p>
            <a:r>
              <a:rPr lang="en-US" sz="3600" dirty="0" smtClean="0"/>
              <a:t>Step 3: closing link tag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pic>
        <p:nvPicPr>
          <p:cNvPr id="4" name="Picture 3" descr="Screen Shot 2015-10-07 at 2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3888"/>
            <a:ext cx="9144000" cy="8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behind what you are doing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775230" y="1863990"/>
            <a:ext cx="7636838" cy="2804234"/>
          </a:xfrm>
          <a:prstGeom prst="fram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952471" y="2325864"/>
            <a:ext cx="3513275" cy="191347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5747" y="2688765"/>
            <a:ext cx="255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ever is in between the link tag will become a link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6665" y="4298892"/>
            <a:ext cx="47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1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7 at 2.4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3385"/>
            <a:ext cx="4508500" cy="417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5574" y="2078431"/>
            <a:ext cx="303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create three images with the following format: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92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step 1: </a:t>
            </a:r>
            <a:r>
              <a:rPr lang="en-US" dirty="0" err="1" smtClean="0">
                <a:ea typeface="+mn-ea"/>
                <a:cs typeface="+mn-cs"/>
              </a:rPr>
              <a:t>codepen.io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step2:</a:t>
            </a: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images as links?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 descr="Screen Shot 2015-10-07 at 2.4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25" y="2570161"/>
            <a:ext cx="4820217" cy="1784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758" y="331804"/>
            <a:ext cx="8382000" cy="1054100"/>
          </a:xfrm>
        </p:spPr>
        <p:txBody>
          <a:bodyPr/>
          <a:lstStyle/>
          <a:p>
            <a:r>
              <a:rPr lang="en-US" dirty="0" smtClean="0"/>
              <a:t>where you see it?</a:t>
            </a:r>
            <a:endParaRPr lang="en-US" dirty="0"/>
          </a:p>
        </p:txBody>
      </p:sp>
      <p:pic>
        <p:nvPicPr>
          <p:cNvPr id="4" name="Picture 3" descr="Screen Shot 2015-10-07 at 2.2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8600" cy="5664200"/>
          </a:xfrm>
          <a:prstGeom prst="rect">
            <a:avLst/>
          </a:prstGeom>
        </p:spPr>
      </p:pic>
      <p:pic>
        <p:nvPicPr>
          <p:cNvPr id="5" name="Picture 4" descr="Screen Shot 2015-10-07 at 2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11345"/>
            <a:ext cx="4901000" cy="25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else do you see it</a:t>
            </a:r>
            <a:endParaRPr lang="en-US" dirty="0"/>
          </a:p>
        </p:txBody>
      </p:sp>
      <p:pic>
        <p:nvPicPr>
          <p:cNvPr id="4" name="Picture 3" descr="Screen Shot 2015-10-07 at 2.3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8" y="1880485"/>
            <a:ext cx="4568203" cy="4229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05" y="1880485"/>
            <a:ext cx="828406" cy="1170288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3638720" y="1733270"/>
            <a:ext cx="1510412" cy="1317503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3"/>
            <a:ext cx="8763000" cy="4406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&lt;</a:t>
            </a:r>
            <a:r>
              <a:rPr lang="en-US" sz="3600" dirty="0" err="1" smtClean="0"/>
              <a:t>img</a:t>
            </a:r>
            <a:r>
              <a:rPr lang="en-US" sz="3600" dirty="0" smtClean="0"/>
              <a:t> </a:t>
            </a:r>
            <a:r>
              <a:rPr lang="en-US" sz="3600" dirty="0" err="1" smtClean="0"/>
              <a:t>src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FF0000"/>
                </a:solidFill>
              </a:rPr>
              <a:t>insert the hyperlink of your image</a:t>
            </a:r>
            <a:r>
              <a:rPr lang="en-US" sz="3600" dirty="0" smtClean="0"/>
              <a:t>” alt=“write words if its broken” width=“pixels” height=“pixels”&gt;</a:t>
            </a:r>
          </a:p>
          <a:p>
            <a:endParaRPr lang="en-US" sz="3600" dirty="0"/>
          </a:p>
          <a:p>
            <a:r>
              <a:rPr lang="en-US" sz="3600" dirty="0" smtClean="0"/>
              <a:t>****No closing tag because you are not adjusting text!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7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36" y="1900678"/>
            <a:ext cx="5494275" cy="3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phone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8" y="1981788"/>
            <a:ext cx="6629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1747" y="355600"/>
            <a:ext cx="8382000" cy="1054100"/>
          </a:xfrm>
        </p:spPr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" y="0"/>
            <a:ext cx="497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01" b="180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6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30</TotalTime>
  <Words>171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Presentation2</vt:lpstr>
      <vt:lpstr>html tags</vt:lpstr>
      <vt:lpstr>aim: how do we create images as links?</vt:lpstr>
      <vt:lpstr>where you see it?</vt:lpstr>
      <vt:lpstr>where else do you see it</vt:lpstr>
      <vt:lpstr>image tag:</vt:lpstr>
      <vt:lpstr>pixels</vt:lpstr>
      <vt:lpstr>on your phone</vt:lpstr>
      <vt:lpstr>a closer look</vt:lpstr>
      <vt:lpstr>browser</vt:lpstr>
      <vt:lpstr>Step by step</vt:lpstr>
      <vt:lpstr>logic behind what you are doing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8</cp:revision>
  <dcterms:created xsi:type="dcterms:W3CDTF">2015-09-10T21:23:12Z</dcterms:created>
  <dcterms:modified xsi:type="dcterms:W3CDTF">2015-10-07T18:56:41Z</dcterms:modified>
</cp:coreProperties>
</file>