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1: Link tag</a:t>
            </a:r>
            <a:endParaRPr/>
          </a:p>
          <a:p>
            <a:pPr indent="-234950" lvl="0" marL="2730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2: Image tag</a:t>
            </a:r>
            <a:endParaRPr/>
          </a:p>
          <a:p>
            <a:pPr indent="-234950" lvl="0" marL="2730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3: closing link tag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BY STEP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2.46.21 PM.png"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3888"/>
            <a:ext cx="9144000" cy="89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LOGIC BEHIND WHAT YOU ARE DOING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775230" y="1863990"/>
            <a:ext cx="7636838" cy="2804234"/>
          </a:xfrm>
          <a:prstGeom prst="frame">
            <a:avLst>
              <a:gd fmla="val 12500" name="adj1"/>
            </a:avLst>
          </a:prstGeom>
          <a:solidFill>
            <a:srgbClr val="3366FF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2952471" y="2325864"/>
            <a:ext cx="3513275" cy="1913477"/>
          </a:xfrm>
          <a:prstGeom prst="cloud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595747" y="2688765"/>
            <a:ext cx="25566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ever is in between the link tag will become a link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956665" y="4298892"/>
            <a:ext cx="47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link tag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2.44.26 PM.png"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03385"/>
            <a:ext cx="450850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5525574" y="2078431"/>
            <a:ext cx="30349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create three images with the following format:</a:t>
            </a:r>
            <a:endParaRPr b="0" i="0" sz="30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1: codepen.io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step2: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CREATE IMAGES AS LINKS?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2508758" y="331804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WHERE YOU SEE IT?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2.27.50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38600" cy="566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7 at 2.28.33 PM.pn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3111345"/>
            <a:ext cx="4901000" cy="255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WHERE ELSE DO YOU SEE IT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2.32.51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08" y="1880485"/>
            <a:ext cx="4568203" cy="422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3705" y="1880485"/>
            <a:ext cx="828406" cy="117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3638720" y="1733270"/>
            <a:ext cx="1510412" cy="1317503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25775" y="1793363"/>
            <a:ext cx="87630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&lt;img src=“</a:t>
            </a:r>
            <a:r>
              <a:rPr b="0" i="0" lang="en-US" sz="24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insert the hyperlink of your image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” alt=“write words if its broken” width=“pixels” height=“pixels”&gt;</a:t>
            </a:r>
            <a:endParaRPr sz="2400"/>
          </a:p>
          <a:p>
            <a:pPr indent="-6350" lvl="0" marL="2730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****No closing tag because you are not adjusting text!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IMAGE TAG: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PIXELS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736" y="1900678"/>
            <a:ext cx="5494275" cy="3666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 YOUR PHONE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98" y="1981788"/>
            <a:ext cx="66294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2541747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 CLOSER LOOK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6" y="0"/>
            <a:ext cx="49775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00" l="0" r="0" t="1801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BROWSER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