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changes to content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this design</a:t>
            </a:r>
            <a:endParaRPr lang="en-US" dirty="0"/>
          </a:p>
        </p:txBody>
      </p:sp>
      <p:pic>
        <p:nvPicPr>
          <p:cNvPr id="8" name="Picture 7" descr="Screen Shot 2015-09-30 at 6.5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7" y="1409700"/>
            <a:ext cx="6750859" cy="5085812"/>
          </a:xfrm>
          <a:prstGeom prst="rect">
            <a:avLst/>
          </a:prstGeom>
        </p:spPr>
      </p:pic>
      <p:pic>
        <p:nvPicPr>
          <p:cNvPr id="9" name="Picture 8" descr="Screen Shot 2015-09-30 at 6.5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6128818"/>
            <a:ext cx="787400" cy="304800"/>
          </a:xfrm>
          <a:prstGeom prst="rect">
            <a:avLst/>
          </a:prstGeom>
        </p:spPr>
      </p:pic>
      <p:pic>
        <p:nvPicPr>
          <p:cNvPr id="10" name="Picture 9" descr="Screen Shot 2015-09-30 at 6.5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98" y="6123485"/>
            <a:ext cx="787400" cy="3048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51027" y="6232194"/>
            <a:ext cx="6694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25835" y="6232194"/>
            <a:ext cx="6694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11862" y="1683579"/>
            <a:ext cx="1842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you determine what the image is trying to advertise?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769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example…</a:t>
            </a:r>
            <a:endParaRPr lang="en-US" dirty="0"/>
          </a:p>
        </p:txBody>
      </p:sp>
      <p:pic>
        <p:nvPicPr>
          <p:cNvPr id="4" name="Picture 3" descr="Screen Shot 2015-09-30 at 7.0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4" y="1649520"/>
            <a:ext cx="4710434" cy="4735896"/>
          </a:xfrm>
          <a:prstGeom prst="rect">
            <a:avLst/>
          </a:prstGeom>
        </p:spPr>
      </p:pic>
      <p:pic>
        <p:nvPicPr>
          <p:cNvPr id="5" name="Picture 4" descr="Screen Shot 2015-09-30 at 7.09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98" y="1649520"/>
            <a:ext cx="4178847" cy="48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6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US" sz="3600" dirty="0" smtClean="0"/>
              <a:t>To delete content: &lt;del&gt; &lt;/del&gt;</a:t>
            </a:r>
          </a:p>
          <a:p>
            <a:pPr marL="44450" indent="0">
              <a:buNone/>
            </a:pPr>
            <a:r>
              <a:rPr lang="en-US" sz="3600" dirty="0" smtClean="0"/>
              <a:t>To insert content:  &lt;ins&gt; &lt;/ins&gt;</a:t>
            </a:r>
          </a:p>
          <a:p>
            <a:pPr marL="4445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out the line</a:t>
            </a:r>
            <a:endParaRPr lang="en-US" dirty="0"/>
          </a:p>
        </p:txBody>
      </p:sp>
      <p:pic>
        <p:nvPicPr>
          <p:cNvPr id="4" name="Picture 3" descr="Screen Shot 2015-09-30 at 7.0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4" y="3396694"/>
            <a:ext cx="8712200" cy="482600"/>
          </a:xfrm>
          <a:prstGeom prst="rect">
            <a:avLst/>
          </a:prstGeom>
        </p:spPr>
      </p:pic>
      <p:pic>
        <p:nvPicPr>
          <p:cNvPr id="5" name="Picture 4" descr="Screen Shot 2015-09-30 at 7.06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4825"/>
            <a:ext cx="8408323" cy="7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7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10-01 at 2.57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8" y="1904520"/>
            <a:ext cx="8785919" cy="379639"/>
          </a:xfrm>
          <a:prstGeom prst="rect">
            <a:avLst/>
          </a:prstGeom>
        </p:spPr>
      </p:pic>
      <p:pic>
        <p:nvPicPr>
          <p:cNvPr id="5" name="Picture 4" descr="Screen Shot 2015-10-01 at 2.58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7" y="2284159"/>
            <a:ext cx="8785919" cy="406198"/>
          </a:xfrm>
          <a:prstGeom prst="rect">
            <a:avLst/>
          </a:prstGeom>
        </p:spPr>
      </p:pic>
      <p:pic>
        <p:nvPicPr>
          <p:cNvPr id="6" name="Picture 5" descr="Screen Shot 2015-10-01 at 2.58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7" y="2690356"/>
            <a:ext cx="2628393" cy="358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428" y="3052555"/>
            <a:ext cx="8904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student started school with this mentality but ended up with the following:</a:t>
            </a:r>
            <a:endParaRPr lang="en-US" sz="2800" dirty="0"/>
          </a:p>
        </p:txBody>
      </p:sp>
      <p:pic>
        <p:nvPicPr>
          <p:cNvPr id="8" name="Picture 7" descr="Screen Shot 2015-10-01 at 2.59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7" y="4099989"/>
            <a:ext cx="8785920" cy="326412"/>
          </a:xfrm>
          <a:prstGeom prst="rect">
            <a:avLst/>
          </a:prstGeom>
        </p:spPr>
      </p:pic>
      <p:pic>
        <p:nvPicPr>
          <p:cNvPr id="9" name="Picture 8" descr="Screen Shot 2015-10-01 at 2.59.4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7" y="4426400"/>
            <a:ext cx="8785919" cy="391825"/>
          </a:xfrm>
          <a:prstGeom prst="rect">
            <a:avLst/>
          </a:prstGeom>
        </p:spPr>
      </p:pic>
      <p:pic>
        <p:nvPicPr>
          <p:cNvPr id="10" name="Picture 9" descr="Screen Shot 2015-10-01 at 3.00.0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8" y="4818225"/>
            <a:ext cx="2628392" cy="3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3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1234</TotalTime>
  <Words>103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Presentation2</vt:lpstr>
      <vt:lpstr>html tags</vt:lpstr>
      <vt:lpstr>aim: changes to content</vt:lpstr>
      <vt:lpstr>look at this design</vt:lpstr>
      <vt:lpstr>another example…</vt:lpstr>
      <vt:lpstr>Cross out the line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7</cp:revision>
  <dcterms:created xsi:type="dcterms:W3CDTF">2015-09-10T21:23:12Z</dcterms:created>
  <dcterms:modified xsi:type="dcterms:W3CDTF">2015-10-01T19:01:23Z</dcterms:modified>
</cp:coreProperties>
</file>