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 TAGS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CHANGES TO CONTENT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LOOK AT THIS DESIGN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30 at 6.52.44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027" y="1409700"/>
            <a:ext cx="6750859" cy="5085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30 at 6.53.07 PM.pn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496" y="6128818"/>
            <a:ext cx="787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30 at 6.53.07 PM.png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8198" y="6123485"/>
            <a:ext cx="787400" cy="30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/>
          <p:nvPr/>
        </p:nvCxnSpPr>
        <p:spPr>
          <a:xfrm>
            <a:off x="251027" y="6232194"/>
            <a:ext cx="6694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3725835" y="6232194"/>
            <a:ext cx="6694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15"/>
          <p:cNvSpPr txBox="1"/>
          <p:nvPr/>
        </p:nvSpPr>
        <p:spPr>
          <a:xfrm>
            <a:off x="7111862" y="1683579"/>
            <a:ext cx="184285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Can you determine what the image is trying to advertise?</a:t>
            </a:r>
            <a:endParaRPr b="0" i="0" sz="2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ANOTHER EXAMPLE…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30 at 7.09.28 PM.png"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64" y="1649520"/>
            <a:ext cx="4710434" cy="47358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30 at 7.09.42 PM.png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8098" y="1649520"/>
            <a:ext cx="4178847" cy="4819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 delete content: &lt;del&gt; &lt;/del&gt;</a:t>
            </a:r>
            <a:endParaRPr/>
          </a:p>
          <a:p>
            <a:pPr indent="-6350" lvl="0" marL="44450" marR="0" rtl="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To insert content:  &lt;ins&gt; &lt;/ins&gt;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CROSS OUT THE LINE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09-30 at 7.04.51 PM.png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04" y="3396694"/>
            <a:ext cx="8712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9-30 at 7.06.18 PM.png"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4414825"/>
            <a:ext cx="8408323" cy="76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ACTIVITY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1 at 2.57.33 PM.png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28" y="1904520"/>
            <a:ext cx="8785919" cy="379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1 at 2.58.03 PM.png" id="138" name="Google Shape;1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427" y="2284159"/>
            <a:ext cx="8785919" cy="4061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1 at 2.58.42 PM.png" id="139" name="Google Shape;1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427" y="2690356"/>
            <a:ext cx="2628393" cy="35841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162428" y="3052555"/>
            <a:ext cx="890404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 student started school with this mentality but ended up with the following:</a:t>
            </a:r>
            <a:endParaRPr b="0" i="0" sz="2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01 at 2.59.25 PM.png" id="141" name="Google Shape;141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427" y="4099989"/>
            <a:ext cx="8785920" cy="326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1 at 2.59.44 PM.png" id="142" name="Google Shape;142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427" y="4426400"/>
            <a:ext cx="8785919" cy="39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01 at 3.00.04 PM.png" id="143" name="Google Shape;14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428" y="4818225"/>
            <a:ext cx="2628392" cy="356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