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MCNDHS</a:t>
            </a:r>
          </a:p>
          <a:p>
            <a:r>
              <a:rPr lang="en-US" dirty="0" smtClean="0"/>
              <a:t>Ms. </a:t>
            </a:r>
            <a:r>
              <a:rPr lang="en-US" dirty="0" err="1" smtClean="0"/>
              <a:t>Eng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DEE8-7A87-4E01-8ADE-4C49CDD43F74}" type="datetime1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 NOW:</a:t>
            </a:r>
          </a:p>
          <a:p>
            <a:r>
              <a:rPr lang="en-US" dirty="0" smtClean="0"/>
              <a:t>Step 1: go to codepen.io</a:t>
            </a:r>
          </a:p>
          <a:p>
            <a:r>
              <a:rPr lang="en-US" dirty="0" smtClean="0"/>
              <a:t>Step 2: Copy this down on your screen: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&lt;!DOCTYPE html&gt;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&lt;html&gt;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&lt;body&gt;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&lt;/body&gt;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&lt;/html&gt;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DAILY GRADE: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On time(NO LATENESS):25%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 CELLPHONE: 25%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NOTES:25%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CLASSWORK/HOMEWORK:25%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Aim: How do we link to a different part of a page?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6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OVERVIEW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676400"/>
            <a:ext cx="8458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UNIT: LINKS</a:t>
            </a:r>
          </a:p>
          <a:p>
            <a:endParaRPr lang="en-US" sz="2400" dirty="0"/>
          </a:p>
          <a:p>
            <a:r>
              <a:rPr lang="en-US" sz="2400" dirty="0" smtClean="0"/>
              <a:t>What we have learned so far: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How to link to another webpage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How to make an image into a link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How to create a new window when a link is clicked</a:t>
            </a:r>
          </a:p>
          <a:p>
            <a:pPr marL="342900" indent="-342900">
              <a:buAutoNum type="arabicParenR"/>
            </a:pPr>
            <a:endParaRPr lang="en-US" sz="2400" dirty="0"/>
          </a:p>
          <a:p>
            <a:r>
              <a:rPr lang="en-US" sz="2400" dirty="0" smtClean="0"/>
              <a:t>WHAT WE STILL NEED TO COVER:</a:t>
            </a:r>
          </a:p>
          <a:p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>
                <a:solidFill>
                  <a:srgbClr val="00B050"/>
                </a:solidFill>
              </a:rPr>
              <a:t>How to link to a different part of a webpage (TODAY)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How to link files from your repository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139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you see it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20153"/>
            <a:ext cx="8458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48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7526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752600"/>
            <a:ext cx="80772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ID: you will add an ID to a HTML tag that you want to send your client</a:t>
            </a:r>
          </a:p>
          <a:p>
            <a:endParaRPr lang="en-US" dirty="0"/>
          </a:p>
          <a:p>
            <a:r>
              <a:rPr lang="en-US" dirty="0" smtClean="0"/>
              <a:t>Retrieval LINK: You will link the user to the ID that you have named for the particular section you want to take the client to.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sz="3200" dirty="0"/>
          </a:p>
          <a:p>
            <a:r>
              <a:rPr lang="en-US" sz="3200" dirty="0" smtClean="0"/>
              <a:t>&lt;h1 id=“</a:t>
            </a:r>
            <a:r>
              <a:rPr lang="en-US" sz="3200" dirty="0" smtClean="0">
                <a:solidFill>
                  <a:srgbClr val="FF0000"/>
                </a:solidFill>
              </a:rPr>
              <a:t>top</a:t>
            </a:r>
            <a:r>
              <a:rPr lang="en-US" sz="3200" dirty="0" smtClean="0"/>
              <a:t>”&gt;WORKOUTS&lt;/a&gt;</a:t>
            </a:r>
          </a:p>
          <a:p>
            <a:endParaRPr lang="en-US" sz="3200" dirty="0"/>
          </a:p>
          <a:p>
            <a:r>
              <a:rPr lang="en-US" sz="3200" dirty="0" smtClean="0"/>
              <a:t>&lt;a </a:t>
            </a:r>
            <a:r>
              <a:rPr lang="en-US" sz="3200" dirty="0" err="1" smtClean="0"/>
              <a:t>href</a:t>
            </a:r>
            <a:r>
              <a:rPr lang="en-US" sz="3200" dirty="0" smtClean="0"/>
              <a:t>=“</a:t>
            </a:r>
            <a:r>
              <a:rPr lang="en-US" sz="3200" dirty="0" smtClean="0">
                <a:solidFill>
                  <a:srgbClr val="0000FF"/>
                </a:solidFill>
              </a:rPr>
              <a:t>#</a:t>
            </a:r>
            <a:r>
              <a:rPr lang="en-US" sz="3200" dirty="0" smtClean="0">
                <a:solidFill>
                  <a:srgbClr val="FF0000"/>
                </a:solidFill>
              </a:rPr>
              <a:t>top</a:t>
            </a:r>
            <a:r>
              <a:rPr lang="en-US" sz="3200" dirty="0" smtClean="0"/>
              <a:t>”&gt;Back to top&lt;/a&gt;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567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150" name="Picture 6" descr="C:\Users\admin\Desktop\ex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0" y="-8965"/>
            <a:ext cx="9124267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admin\Desktop\ex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657600"/>
            <a:ext cx="3325172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ame 9"/>
          <p:cNvSpPr/>
          <p:nvPr/>
        </p:nvSpPr>
        <p:spPr>
          <a:xfrm>
            <a:off x="152400" y="1600200"/>
            <a:ext cx="8963972" cy="838200"/>
          </a:xfrm>
          <a:prstGeom prst="frame">
            <a:avLst>
              <a:gd name="adj1" fmla="val 7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201706" y="4191000"/>
            <a:ext cx="5513294" cy="381000"/>
          </a:xfrm>
          <a:prstGeom prst="frame">
            <a:avLst>
              <a:gd name="adj1" fmla="val 7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1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00FF"/>
                </a:solidFill>
              </a:rPr>
              <a:t>TAGS: ID’s</a:t>
            </a:r>
          </a:p>
          <a:p>
            <a:r>
              <a:rPr lang="en-US" sz="4800" dirty="0" smtClean="0">
                <a:solidFill>
                  <a:srgbClr val="FF0000"/>
                </a:solidFill>
              </a:rPr>
              <a:t>LINKS: HASHTAG</a:t>
            </a:r>
            <a:r>
              <a:rPr lang="en-US" sz="4800" dirty="0" smtClean="0">
                <a:solidFill>
                  <a:srgbClr val="0000FF"/>
                </a:solidFill>
              </a:rPr>
              <a:t>+ID</a:t>
            </a:r>
            <a:endParaRPr lang="en-US" sz="4800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cant remember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1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3124200" y="152400"/>
            <a:ext cx="8381260" cy="1054394"/>
          </a:xfrm>
        </p:spPr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7175" name="Picture 7" descr="C:\Users\admin\Desktop\ac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1" y="1618129"/>
            <a:ext cx="41148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:\Users\admin\Desktop\ac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52400"/>
            <a:ext cx="4276725" cy="654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06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50</TotalTime>
  <Words>237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Grid</vt:lpstr>
      <vt:lpstr>HTML </vt:lpstr>
      <vt:lpstr>Aim: How do we link to a different part of a page?</vt:lpstr>
      <vt:lpstr>An OVERVIEW</vt:lpstr>
      <vt:lpstr>Where you see it</vt:lpstr>
      <vt:lpstr>html</vt:lpstr>
      <vt:lpstr>PowerPoint Presentation</vt:lpstr>
      <vt:lpstr>If you cant remember</vt:lpstr>
      <vt:lpstr>activity</vt:lpstr>
    </vt:vector>
  </TitlesOfParts>
  <Company>New York City Department of Education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Radical equations</dc:title>
  <dc:creator>Admin</dc:creator>
  <cp:lastModifiedBy>Admin</cp:lastModifiedBy>
  <cp:revision>10</cp:revision>
  <dcterms:created xsi:type="dcterms:W3CDTF">2015-10-13T15:20:07Z</dcterms:created>
  <dcterms:modified xsi:type="dcterms:W3CDTF">2015-10-13T16:11:07Z</dcterms:modified>
</cp:coreProperties>
</file>